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552A59-6201-42E8-8FD3-6B82903E9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C22DB6-B21A-4C79-8AC3-480C5F8840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2847A4-127B-4329-A382-AC859F976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BB17-08AA-4710-9113-39D26345B930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193F80-6C46-4CE1-A491-AF09FF37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20EB8-87F0-44FB-BDD7-EE41D8F7F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F24-4BAE-4FD0-AED8-6E71C5BD7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3445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F42C7C-AF78-4398-8E05-D3C32D1C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494FDD-4EF5-4302-B957-97B6659FF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96ECC4-AB86-4CBC-9DC0-F04F54F4A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BB17-08AA-4710-9113-39D26345B930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5019B3-85D0-416C-B124-B803CBA7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1842FC-1377-4178-9664-41959EC11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F24-4BAE-4FD0-AED8-6E71C5BD7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95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7B6C174-BB43-4EA7-A42A-E8F28FEDF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256252-EE71-4B04-B993-53CC0AFE3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9A6DA7-AEE4-41C4-90AD-B0C701918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BB17-08AA-4710-9113-39D26345B930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2D8774-4C0B-47AB-8CE0-C91514F9E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360E0B-3983-4140-BFBE-96E9619F4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F24-4BAE-4FD0-AED8-6E71C5BD7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035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B98530-441E-4511-8270-1D944DB1B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DE0D8B-8F98-46C8-8305-3D8698D0E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9C839F-C0FB-4C5E-A3F9-EB233D7F8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BB17-08AA-4710-9113-39D26345B930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0F96F2-3E1A-4D1E-8C76-BADFA59BC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5B5401-FAFF-46A8-A3BD-F20C19372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F24-4BAE-4FD0-AED8-6E71C5BD7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11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B6AC9-CFA9-44EC-9B40-B753FF4B0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694DD1-E497-475A-B662-60B4CECBC8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E5AA2C-20CE-49D6-9A31-F34957853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BB17-08AA-4710-9113-39D26345B930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00C445-8CB5-4C1A-91EA-12D0B7A89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8F7C5C-1EA0-4A88-8DE1-8421A87B3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F24-4BAE-4FD0-AED8-6E71C5BD7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120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F9072-2F05-4B25-8439-7E6EF4C6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B8C903-A29C-4B33-BF03-4DA29B45C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C837CF3-7A19-4979-BCD8-F0BAF4C2D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50400A-5E8D-41E2-B297-E52545D11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BB17-08AA-4710-9113-39D26345B930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FC2DCD-9A62-492C-872E-9BD63540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7707E2-BD3E-4A7C-8E8F-6EFBEDD1C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F24-4BAE-4FD0-AED8-6E71C5BD7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0693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4D13F1-D38A-4B5F-9016-22E5C3943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D3A624-750F-40D8-AF41-F4F92F8173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D6403B-7625-4BFD-B7D6-6D9466DBD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810FAA-3AE0-4D89-AC1D-E35FB08FB0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9318752-DD50-4534-AE91-F28AC539B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16156FB-8E63-4D0E-956C-4FCAB42E8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BB17-08AA-4710-9113-39D26345B930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401AC2B-A25E-42E7-BD6F-CB7D87610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4E4092-1AA8-4A6B-B9B8-3A57BAC6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F24-4BAE-4FD0-AED8-6E71C5BD7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526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BF2B09-3DFD-4FEE-A993-CE74045F1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AB085F-129E-416C-ABF5-ABDE0A2EE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BB17-08AA-4710-9113-39D26345B930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C826E98-F1F6-4FBC-A4D5-FD0330B8E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E7AC75-D276-48AC-B2EB-2DAE8BE1F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F24-4BAE-4FD0-AED8-6E71C5BD7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844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902DB7-2FF3-479F-BAB7-AD37A1F01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BB17-08AA-4710-9113-39D26345B930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2658B08-39EA-489B-8F84-6006C5092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D0F922-36F0-482D-BAB8-E1A0E218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F24-4BAE-4FD0-AED8-6E71C5BD7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038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66B85-4D9B-4EB3-9FBF-FC69E2CB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E5917E-AF90-4431-89A3-AFE5F26A2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5D4C3B-5016-4512-BFEC-F5E7D654B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C7CD66-0CF6-41DE-9547-E01F6400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BB17-08AA-4710-9113-39D26345B930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39C954-4D86-4501-83F4-81DDDE4CB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59B5BD-2198-4A93-B26E-401AE3587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F24-4BAE-4FD0-AED8-6E71C5BD7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758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BDF8A-4BAE-480C-9632-22F6A729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90E9B12-09B8-47A2-AE42-04D38F132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A0EDA96-94C3-45F8-813E-D1514600B9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B48F7E-C995-48B6-AB60-FBF5CBDD6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ABB17-08AA-4710-9113-39D26345B930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9628E1-C62D-44FE-8D5D-D391D5235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EF9D8C-E7B1-408B-B802-7D4A70D5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F70F24-4BAE-4FD0-AED8-6E71C5BD7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302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C5C7D88-138F-499A-B485-693954CBB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A7B1C9-34D1-4DB5-8BC7-FC7817F74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AF89E5-D6C8-473B-821B-68CEA35DE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ABB17-08AA-4710-9113-39D26345B930}" type="datetimeFigureOut">
              <a:rPr lang="zh-CN" altLang="en-US" smtClean="0"/>
              <a:t>2021/12/1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C4079E-B51D-4C15-83FC-ADAFF751E9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BA88D2-3290-41A8-A459-CD9F22B18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70F24-4BAE-4FD0-AED8-6E71C5BD7C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255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137AFF3-62A8-404B-A243-7A5953538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112" y="0"/>
            <a:ext cx="92157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0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8A4ABF9-7117-4D39-ABFC-8392B8140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454" y="1481920"/>
            <a:ext cx="3353091" cy="4267570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7D438B6C-CFE1-4A57-8F71-6B17E38658A4}"/>
              </a:ext>
            </a:extLst>
          </p:cNvPr>
          <p:cNvGrpSpPr/>
          <p:nvPr/>
        </p:nvGrpSpPr>
        <p:grpSpPr>
          <a:xfrm>
            <a:off x="475018" y="1630524"/>
            <a:ext cx="3642676" cy="3596951"/>
            <a:chOff x="5917031" y="980412"/>
            <a:chExt cx="3642676" cy="3596951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090B425-0C51-47B8-A868-95D9BE6985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17031" y="1353824"/>
              <a:ext cx="3642676" cy="3223539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DECF10CF-7FA1-465E-A696-0AACC9041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56306" y="980412"/>
              <a:ext cx="1211685" cy="373412"/>
            </a:xfrm>
            <a:prstGeom prst="rect">
              <a:avLst/>
            </a:prstGeom>
          </p:spPr>
        </p:pic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id="{EBD54E0B-D495-46EE-B56D-4A975B10E2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9805" y="1672436"/>
            <a:ext cx="3779848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23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C442585-0431-4E5B-8C98-F200439EB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203" y="1451438"/>
            <a:ext cx="5503106" cy="340338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DF3F345-2F7C-4A21-BD81-159D33851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322" y="1451438"/>
            <a:ext cx="3917019" cy="3955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805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EE468B4-2324-4817-B898-B86571A05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761" y="1127335"/>
            <a:ext cx="7508477" cy="460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510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2995A93-BAB3-4D62-8B9F-D01DFCE33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64" y="1225119"/>
            <a:ext cx="10833872" cy="459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46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宽屏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邝 超林</dc:creator>
  <cp:lastModifiedBy>邝 超林</cp:lastModifiedBy>
  <cp:revision>1</cp:revision>
  <dcterms:created xsi:type="dcterms:W3CDTF">2021-12-01T15:42:38Z</dcterms:created>
  <dcterms:modified xsi:type="dcterms:W3CDTF">2021-12-01T15:55:01Z</dcterms:modified>
</cp:coreProperties>
</file>