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9" roundtripDataSignature="AMtx7mio1PvKS07C1LXOKWCmOEr5e0UH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jpg"/><Relationship Id="rId4"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1.jpg"/><Relationship Id="rId4" Type="http://schemas.openxmlformats.org/officeDocument/2006/relationships/image" Target="../media/image8.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1.jpg"/><Relationship Id="rId4" Type="http://schemas.openxmlformats.org/officeDocument/2006/relationships/image" Target="../media/image8.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4.png"/><Relationship Id="rId8" Type="http://schemas.openxmlformats.org/officeDocument/2006/relationships/image" Target="../media/image3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1.jpg"/><Relationship Id="rId4" Type="http://schemas.openxmlformats.org/officeDocument/2006/relationships/image" Target="../media/image8.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1.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6.png"/><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1.jp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1.jp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1.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1.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1.jp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1.jp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1.jp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1.jpg"/><Relationship Id="rId4" Type="http://schemas.openxmlformats.org/officeDocument/2006/relationships/image" Target="../media/image8.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85" name="Google Shape;85;p1"/>
          <p:cNvSpPr/>
          <p:nvPr/>
        </p:nvSpPr>
        <p:spPr>
          <a:xfrm rot="-4107262">
            <a:off x="-875229" y="-473050"/>
            <a:ext cx="3387936" cy="2297637"/>
          </a:xfrm>
          <a:custGeom>
            <a:rect b="b" l="l" r="r" t="t"/>
            <a:pathLst>
              <a:path extrusionOk="0" h="2297637" w="3387936">
                <a:moveTo>
                  <a:pt x="0" y="0"/>
                </a:moveTo>
                <a:lnTo>
                  <a:pt x="3387936" y="0"/>
                </a:lnTo>
                <a:lnTo>
                  <a:pt x="3387936" y="2297637"/>
                </a:lnTo>
                <a:lnTo>
                  <a:pt x="0" y="2297637"/>
                </a:lnTo>
                <a:lnTo>
                  <a:pt x="0" y="0"/>
                </a:lnTo>
                <a:close/>
              </a:path>
            </a:pathLst>
          </a:custGeom>
          <a:blipFill rotWithShape="1">
            <a:blip r:embed="rId4">
              <a:alphaModFix/>
            </a:blip>
            <a:stretch>
              <a:fillRect b="0" l="0" r="0" t="0"/>
            </a:stretch>
          </a:blipFill>
          <a:ln>
            <a:noFill/>
          </a:ln>
        </p:spPr>
      </p:sp>
      <p:sp>
        <p:nvSpPr>
          <p:cNvPr id="86" name="Google Shape;86;p1"/>
          <p:cNvSpPr/>
          <p:nvPr/>
        </p:nvSpPr>
        <p:spPr>
          <a:xfrm rot="6829267">
            <a:off x="15774367" y="8189225"/>
            <a:ext cx="3715300" cy="2519649"/>
          </a:xfrm>
          <a:custGeom>
            <a:rect b="b" l="l" r="r" t="t"/>
            <a:pathLst>
              <a:path extrusionOk="0" h="2519649" w="3715300">
                <a:moveTo>
                  <a:pt x="0" y="0"/>
                </a:moveTo>
                <a:lnTo>
                  <a:pt x="3715301" y="0"/>
                </a:lnTo>
                <a:lnTo>
                  <a:pt x="3715301" y="2519649"/>
                </a:lnTo>
                <a:lnTo>
                  <a:pt x="0" y="2519649"/>
                </a:lnTo>
                <a:lnTo>
                  <a:pt x="0" y="0"/>
                </a:lnTo>
                <a:close/>
              </a:path>
            </a:pathLst>
          </a:custGeom>
          <a:blipFill rotWithShape="1">
            <a:blip r:embed="rId5">
              <a:alphaModFix/>
            </a:blip>
            <a:stretch>
              <a:fillRect b="0" l="0" r="0" t="0"/>
            </a:stretch>
          </a:blipFill>
          <a:ln>
            <a:noFill/>
          </a:ln>
        </p:spPr>
      </p:sp>
      <p:sp>
        <p:nvSpPr>
          <p:cNvPr id="87" name="Google Shape;87;p1"/>
          <p:cNvSpPr/>
          <p:nvPr/>
        </p:nvSpPr>
        <p:spPr>
          <a:xfrm rot="-1559470">
            <a:off x="696391" y="5509222"/>
            <a:ext cx="2195245" cy="2279892"/>
          </a:xfrm>
          <a:custGeom>
            <a:rect b="b" l="l" r="r" t="t"/>
            <a:pathLst>
              <a:path extrusionOk="0" h="2279892" w="2195245">
                <a:moveTo>
                  <a:pt x="0" y="0"/>
                </a:moveTo>
                <a:lnTo>
                  <a:pt x="2195244" y="0"/>
                </a:lnTo>
                <a:lnTo>
                  <a:pt x="2195244" y="2279892"/>
                </a:lnTo>
                <a:lnTo>
                  <a:pt x="0" y="2279892"/>
                </a:lnTo>
                <a:lnTo>
                  <a:pt x="0" y="0"/>
                </a:lnTo>
                <a:close/>
              </a:path>
            </a:pathLst>
          </a:custGeom>
          <a:blipFill rotWithShape="1">
            <a:blip r:embed="rId6">
              <a:alphaModFix/>
            </a:blip>
            <a:stretch>
              <a:fillRect b="0" l="0" r="0" t="0"/>
            </a:stretch>
          </a:blipFill>
          <a:ln>
            <a:noFill/>
          </a:ln>
        </p:spPr>
      </p:sp>
      <p:sp>
        <p:nvSpPr>
          <p:cNvPr id="88" name="Google Shape;88;p1"/>
          <p:cNvSpPr/>
          <p:nvPr/>
        </p:nvSpPr>
        <p:spPr>
          <a:xfrm rot="280170">
            <a:off x="14331758" y="7598523"/>
            <a:ext cx="1664513" cy="2142851"/>
          </a:xfrm>
          <a:custGeom>
            <a:rect b="b" l="l" r="r" t="t"/>
            <a:pathLst>
              <a:path extrusionOk="0" h="2142851" w="1664513">
                <a:moveTo>
                  <a:pt x="0" y="0"/>
                </a:moveTo>
                <a:lnTo>
                  <a:pt x="1664513" y="0"/>
                </a:lnTo>
                <a:lnTo>
                  <a:pt x="1664513" y="2142852"/>
                </a:lnTo>
                <a:lnTo>
                  <a:pt x="0" y="2142852"/>
                </a:lnTo>
                <a:lnTo>
                  <a:pt x="0" y="0"/>
                </a:lnTo>
                <a:close/>
              </a:path>
            </a:pathLst>
          </a:custGeom>
          <a:blipFill rotWithShape="1">
            <a:blip r:embed="rId7">
              <a:alphaModFix/>
            </a:blip>
            <a:stretch>
              <a:fillRect b="0" l="0" r="0" t="0"/>
            </a:stretch>
          </a:blipFill>
          <a:ln>
            <a:noFill/>
          </a:ln>
        </p:spPr>
      </p:sp>
      <p:sp>
        <p:nvSpPr>
          <p:cNvPr id="89" name="Google Shape;89;p1"/>
          <p:cNvSpPr/>
          <p:nvPr/>
        </p:nvSpPr>
        <p:spPr>
          <a:xfrm rot="-1391118">
            <a:off x="14634691" y="-2104991"/>
            <a:ext cx="3665666" cy="3796829"/>
          </a:xfrm>
          <a:custGeom>
            <a:rect b="b" l="l" r="r" t="t"/>
            <a:pathLst>
              <a:path extrusionOk="0" h="3796829" w="3665666">
                <a:moveTo>
                  <a:pt x="0" y="0"/>
                </a:moveTo>
                <a:lnTo>
                  <a:pt x="3665665" y="0"/>
                </a:lnTo>
                <a:lnTo>
                  <a:pt x="3665665" y="3796829"/>
                </a:lnTo>
                <a:lnTo>
                  <a:pt x="0" y="3796829"/>
                </a:lnTo>
                <a:lnTo>
                  <a:pt x="0" y="0"/>
                </a:lnTo>
                <a:close/>
              </a:path>
            </a:pathLst>
          </a:custGeom>
          <a:blipFill rotWithShape="1">
            <a:blip r:embed="rId8">
              <a:alphaModFix/>
            </a:blip>
            <a:stretch>
              <a:fillRect b="0" l="0" r="0" t="0"/>
            </a:stretch>
          </a:blipFill>
          <a:ln>
            <a:noFill/>
          </a:ln>
        </p:spPr>
      </p:sp>
      <p:sp>
        <p:nvSpPr>
          <p:cNvPr id="90" name="Google Shape;90;p1"/>
          <p:cNvSpPr/>
          <p:nvPr/>
        </p:nvSpPr>
        <p:spPr>
          <a:xfrm rot="-6979330">
            <a:off x="-712187" y="8552632"/>
            <a:ext cx="3453702" cy="1902676"/>
          </a:xfrm>
          <a:custGeom>
            <a:rect b="b" l="l" r="r" t="t"/>
            <a:pathLst>
              <a:path extrusionOk="0" h="1902676" w="3453702">
                <a:moveTo>
                  <a:pt x="0" y="0"/>
                </a:moveTo>
                <a:lnTo>
                  <a:pt x="3453703" y="0"/>
                </a:lnTo>
                <a:lnTo>
                  <a:pt x="3453703" y="1902676"/>
                </a:lnTo>
                <a:lnTo>
                  <a:pt x="0" y="1902676"/>
                </a:lnTo>
                <a:lnTo>
                  <a:pt x="0" y="0"/>
                </a:lnTo>
                <a:close/>
              </a:path>
            </a:pathLst>
          </a:custGeom>
          <a:blipFill rotWithShape="1">
            <a:blip r:embed="rId9">
              <a:alphaModFix/>
            </a:blip>
            <a:stretch>
              <a:fillRect b="0" l="0" r="0" t="0"/>
            </a:stretch>
          </a:blipFill>
          <a:ln>
            <a:noFill/>
          </a:ln>
        </p:spPr>
      </p:sp>
      <p:sp>
        <p:nvSpPr>
          <p:cNvPr id="91" name="Google Shape;91;p1"/>
          <p:cNvSpPr txBox="1"/>
          <p:nvPr/>
        </p:nvSpPr>
        <p:spPr>
          <a:xfrm>
            <a:off x="2777973" y="1518963"/>
            <a:ext cx="6366027" cy="1154302"/>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Clr>
                <a:srgbClr val="000000"/>
              </a:buClr>
              <a:buSzPts val="6732"/>
              <a:buFont typeface="Arial"/>
              <a:buNone/>
            </a:pPr>
            <a:r>
              <a:rPr b="0" i="0" lang="en-US" sz="6732" u="none" cap="none" strike="noStrike">
                <a:solidFill>
                  <a:srgbClr val="000000"/>
                </a:solidFill>
                <a:latin typeface="Arial"/>
                <a:ea typeface="Arial"/>
                <a:cs typeface="Arial"/>
                <a:sym typeface="Arial"/>
              </a:rPr>
              <a:t>Student Name :</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2777973" y="2878685"/>
            <a:ext cx="92094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Clr>
                <a:srgbClr val="000000"/>
              </a:buClr>
              <a:buSzPts val="5199"/>
              <a:buFont typeface="Arial"/>
              <a:buNone/>
            </a:pPr>
            <a:r>
              <a:rPr lang="en-US" sz="5199"/>
              <a:t>Kotteti Vishal</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rot="2372164">
            <a:off x="15369901" y="2229912"/>
            <a:ext cx="2195245" cy="2279892"/>
          </a:xfrm>
          <a:custGeom>
            <a:rect b="b" l="l" r="r" t="t"/>
            <a:pathLst>
              <a:path extrusionOk="0" h="2279892" w="2195245">
                <a:moveTo>
                  <a:pt x="0" y="0"/>
                </a:moveTo>
                <a:lnTo>
                  <a:pt x="2195245" y="0"/>
                </a:lnTo>
                <a:lnTo>
                  <a:pt x="2195245" y="2279892"/>
                </a:lnTo>
                <a:lnTo>
                  <a:pt x="0" y="2279892"/>
                </a:lnTo>
                <a:lnTo>
                  <a:pt x="0" y="0"/>
                </a:lnTo>
                <a:close/>
              </a:path>
            </a:pathLst>
          </a:custGeom>
          <a:blipFill rotWithShape="1">
            <a:blip r:embed="rId6">
              <a:alphaModFix/>
            </a:blip>
            <a:stretch>
              <a:fillRect b="0" l="0" r="0" t="0"/>
            </a:stretch>
          </a:blipFill>
          <a:ln>
            <a:noFill/>
          </a:ln>
        </p:spPr>
      </p:sp>
      <p:sp>
        <p:nvSpPr>
          <p:cNvPr id="94" name="Google Shape;94;p1"/>
          <p:cNvSpPr txBox="1"/>
          <p:nvPr/>
        </p:nvSpPr>
        <p:spPr>
          <a:xfrm>
            <a:off x="11235408" y="5702225"/>
            <a:ext cx="4845323" cy="113878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540"/>
              <a:buFont typeface="Arial"/>
              <a:buNone/>
            </a:pPr>
            <a:r>
              <a:rPr b="0" i="0" lang="en-US" sz="6540" u="none" cap="none" strike="noStrike">
                <a:solidFill>
                  <a:srgbClr val="000000"/>
                </a:solidFill>
                <a:latin typeface="Arial"/>
                <a:ea typeface="Arial"/>
                <a:cs typeface="Arial"/>
                <a:sym typeface="Arial"/>
              </a:rPr>
              <a:t>FINAL PROJECT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183" name="Google Shape;183;p10"/>
          <p:cNvSpPr/>
          <p:nvPr/>
        </p:nvSpPr>
        <p:spPr>
          <a:xfrm>
            <a:off x="15375123" y="-542951"/>
            <a:ext cx="4947445" cy="1942997"/>
          </a:xfrm>
          <a:custGeom>
            <a:rect b="b" l="l" r="r" t="t"/>
            <a:pathLst>
              <a:path extrusionOk="0" h="1942997" w="4947445">
                <a:moveTo>
                  <a:pt x="0" y="0"/>
                </a:moveTo>
                <a:lnTo>
                  <a:pt x="4947445" y="0"/>
                </a:lnTo>
                <a:lnTo>
                  <a:pt x="4947445" y="1942997"/>
                </a:lnTo>
                <a:lnTo>
                  <a:pt x="0" y="1942997"/>
                </a:lnTo>
                <a:lnTo>
                  <a:pt x="0" y="0"/>
                </a:lnTo>
                <a:close/>
              </a:path>
            </a:pathLst>
          </a:custGeom>
          <a:blipFill rotWithShape="1">
            <a:blip r:embed="rId4">
              <a:alphaModFix/>
            </a:blip>
            <a:stretch>
              <a:fillRect b="0" l="0" r="0" t="0"/>
            </a:stretch>
          </a:blipFill>
          <a:ln>
            <a:noFill/>
          </a:ln>
        </p:spPr>
      </p:sp>
      <p:sp>
        <p:nvSpPr>
          <p:cNvPr id="184" name="Google Shape;184;p10"/>
          <p:cNvSpPr/>
          <p:nvPr/>
        </p:nvSpPr>
        <p:spPr>
          <a:xfrm>
            <a:off x="-1387217" y="8842983"/>
            <a:ext cx="3281277" cy="3239516"/>
          </a:xfrm>
          <a:custGeom>
            <a:rect b="b" l="l" r="r" t="t"/>
            <a:pathLst>
              <a:path extrusionOk="0" h="3239516" w="3281277">
                <a:moveTo>
                  <a:pt x="0" y="0"/>
                </a:moveTo>
                <a:lnTo>
                  <a:pt x="3281277" y="0"/>
                </a:lnTo>
                <a:lnTo>
                  <a:pt x="3281277" y="3239516"/>
                </a:lnTo>
                <a:lnTo>
                  <a:pt x="0" y="3239516"/>
                </a:lnTo>
                <a:lnTo>
                  <a:pt x="0" y="0"/>
                </a:lnTo>
                <a:close/>
              </a:path>
            </a:pathLst>
          </a:custGeom>
          <a:blipFill rotWithShape="1">
            <a:blip r:embed="rId5">
              <a:alphaModFix/>
            </a:blip>
            <a:stretch>
              <a:fillRect b="0" l="0" r="0" t="0"/>
            </a:stretch>
          </a:blipFill>
          <a:ln>
            <a:noFill/>
          </a:ln>
        </p:spPr>
      </p:sp>
      <p:sp>
        <p:nvSpPr>
          <p:cNvPr id="185" name="Google Shape;185;p10"/>
          <p:cNvSpPr/>
          <p:nvPr/>
        </p:nvSpPr>
        <p:spPr>
          <a:xfrm>
            <a:off x="-386262" y="-542951"/>
            <a:ext cx="2280323" cy="3143302"/>
          </a:xfrm>
          <a:custGeom>
            <a:rect b="b" l="l" r="r" t="t"/>
            <a:pathLst>
              <a:path extrusionOk="0" h="3143302" w="2280323">
                <a:moveTo>
                  <a:pt x="0" y="0"/>
                </a:moveTo>
                <a:lnTo>
                  <a:pt x="2280322" y="0"/>
                </a:lnTo>
                <a:lnTo>
                  <a:pt x="2280322" y="3143302"/>
                </a:lnTo>
                <a:lnTo>
                  <a:pt x="0" y="3143302"/>
                </a:lnTo>
                <a:lnTo>
                  <a:pt x="0" y="0"/>
                </a:lnTo>
                <a:close/>
              </a:path>
            </a:pathLst>
          </a:custGeom>
          <a:blipFill rotWithShape="1">
            <a:blip r:embed="rId6">
              <a:alphaModFix/>
            </a:blip>
            <a:stretch>
              <a:fillRect b="0" l="0" r="0" t="0"/>
            </a:stretch>
          </a:blipFill>
          <a:ln>
            <a:noFill/>
          </a:ln>
        </p:spPr>
      </p:sp>
      <p:sp>
        <p:nvSpPr>
          <p:cNvPr id="186" name="Google Shape;186;p10"/>
          <p:cNvSpPr txBox="1"/>
          <p:nvPr/>
        </p:nvSpPr>
        <p:spPr>
          <a:xfrm>
            <a:off x="2253059" y="558671"/>
            <a:ext cx="13122064" cy="584200"/>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THE WOW IN THE SOLUTION</a:t>
            </a:r>
            <a:endParaRPr b="0" i="0" sz="1400" u="none" cap="none" strike="noStrike">
              <a:solidFill>
                <a:srgbClr val="000000"/>
              </a:solidFill>
              <a:latin typeface="Arial"/>
              <a:ea typeface="Arial"/>
              <a:cs typeface="Arial"/>
              <a:sym typeface="Arial"/>
            </a:endParaRPr>
          </a:p>
        </p:txBody>
      </p:sp>
      <p:sp>
        <p:nvSpPr>
          <p:cNvPr id="187" name="Google Shape;187;p10"/>
          <p:cNvSpPr/>
          <p:nvPr/>
        </p:nvSpPr>
        <p:spPr>
          <a:xfrm rot="10800000">
            <a:off x="16322283" y="7945113"/>
            <a:ext cx="2280323" cy="3143302"/>
          </a:xfrm>
          <a:custGeom>
            <a:rect b="b" l="l" r="r" t="t"/>
            <a:pathLst>
              <a:path extrusionOk="0" h="3143302" w="2280323">
                <a:moveTo>
                  <a:pt x="0" y="0"/>
                </a:moveTo>
                <a:lnTo>
                  <a:pt x="2280323" y="0"/>
                </a:lnTo>
                <a:lnTo>
                  <a:pt x="2280323" y="3143302"/>
                </a:lnTo>
                <a:lnTo>
                  <a:pt x="0" y="3143302"/>
                </a:lnTo>
                <a:lnTo>
                  <a:pt x="0" y="0"/>
                </a:lnTo>
                <a:close/>
              </a:path>
            </a:pathLst>
          </a:custGeom>
          <a:blipFill rotWithShape="1">
            <a:blip r:embed="rId7">
              <a:alphaModFix/>
            </a:blip>
            <a:stretch>
              <a:fillRect b="0" l="0" r="0" t="0"/>
            </a:stretch>
          </a:blipFill>
          <a:ln>
            <a:noFill/>
          </a:ln>
        </p:spPr>
      </p:sp>
      <p:sp>
        <p:nvSpPr>
          <p:cNvPr id="188" name="Google Shape;188;p10"/>
          <p:cNvSpPr txBox="1"/>
          <p:nvPr/>
        </p:nvSpPr>
        <p:spPr>
          <a:xfrm>
            <a:off x="1498642" y="2981564"/>
            <a:ext cx="15290716" cy="42037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999"/>
              <a:buFont typeface="Arial"/>
              <a:buNone/>
            </a:pPr>
            <a:r>
              <a:rPr b="0" i="0" lang="en-US" sz="3999" u="none" cap="none" strike="noStrike">
                <a:solidFill>
                  <a:srgbClr val="FFFFFF"/>
                </a:solidFill>
                <a:latin typeface="Arial"/>
                <a:ea typeface="Arial"/>
                <a:cs typeface="Arial"/>
                <a:sym typeface="Arial"/>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194" name="Google Shape;194;p11"/>
          <p:cNvSpPr/>
          <p:nvPr/>
        </p:nvSpPr>
        <p:spPr>
          <a:xfrm>
            <a:off x="15375123" y="-542951"/>
            <a:ext cx="4947445" cy="1942997"/>
          </a:xfrm>
          <a:custGeom>
            <a:rect b="b" l="l" r="r" t="t"/>
            <a:pathLst>
              <a:path extrusionOk="0" h="1942997" w="4947445">
                <a:moveTo>
                  <a:pt x="0" y="0"/>
                </a:moveTo>
                <a:lnTo>
                  <a:pt x="4947445" y="0"/>
                </a:lnTo>
                <a:lnTo>
                  <a:pt x="4947445" y="1942997"/>
                </a:lnTo>
                <a:lnTo>
                  <a:pt x="0" y="1942997"/>
                </a:lnTo>
                <a:lnTo>
                  <a:pt x="0" y="0"/>
                </a:lnTo>
                <a:close/>
              </a:path>
            </a:pathLst>
          </a:custGeom>
          <a:blipFill rotWithShape="1">
            <a:blip r:embed="rId4">
              <a:alphaModFix/>
            </a:blip>
            <a:stretch>
              <a:fillRect b="0" l="0" r="0" t="0"/>
            </a:stretch>
          </a:blipFill>
          <a:ln>
            <a:noFill/>
          </a:ln>
        </p:spPr>
      </p:sp>
      <p:sp>
        <p:nvSpPr>
          <p:cNvPr id="195" name="Google Shape;195;p11"/>
          <p:cNvSpPr/>
          <p:nvPr/>
        </p:nvSpPr>
        <p:spPr>
          <a:xfrm>
            <a:off x="-1387217" y="8842983"/>
            <a:ext cx="3281277" cy="3239516"/>
          </a:xfrm>
          <a:custGeom>
            <a:rect b="b" l="l" r="r" t="t"/>
            <a:pathLst>
              <a:path extrusionOk="0" h="3239516" w="3281277">
                <a:moveTo>
                  <a:pt x="0" y="0"/>
                </a:moveTo>
                <a:lnTo>
                  <a:pt x="3281277" y="0"/>
                </a:lnTo>
                <a:lnTo>
                  <a:pt x="3281277" y="3239516"/>
                </a:lnTo>
                <a:lnTo>
                  <a:pt x="0" y="3239516"/>
                </a:lnTo>
                <a:lnTo>
                  <a:pt x="0" y="0"/>
                </a:lnTo>
                <a:close/>
              </a:path>
            </a:pathLst>
          </a:custGeom>
          <a:blipFill rotWithShape="1">
            <a:blip r:embed="rId5">
              <a:alphaModFix/>
            </a:blip>
            <a:stretch>
              <a:fillRect b="0" l="0" r="0" t="0"/>
            </a:stretch>
          </a:blipFill>
          <a:ln>
            <a:noFill/>
          </a:ln>
        </p:spPr>
      </p:sp>
      <p:sp>
        <p:nvSpPr>
          <p:cNvPr id="196" name="Google Shape;196;p11"/>
          <p:cNvSpPr/>
          <p:nvPr/>
        </p:nvSpPr>
        <p:spPr>
          <a:xfrm>
            <a:off x="-386262" y="-542951"/>
            <a:ext cx="2280323" cy="3143302"/>
          </a:xfrm>
          <a:custGeom>
            <a:rect b="b" l="l" r="r" t="t"/>
            <a:pathLst>
              <a:path extrusionOk="0" h="3143302" w="2280323">
                <a:moveTo>
                  <a:pt x="0" y="0"/>
                </a:moveTo>
                <a:lnTo>
                  <a:pt x="2280322" y="0"/>
                </a:lnTo>
                <a:lnTo>
                  <a:pt x="2280322" y="3143302"/>
                </a:lnTo>
                <a:lnTo>
                  <a:pt x="0" y="3143302"/>
                </a:lnTo>
                <a:lnTo>
                  <a:pt x="0" y="0"/>
                </a:lnTo>
                <a:close/>
              </a:path>
            </a:pathLst>
          </a:custGeom>
          <a:blipFill rotWithShape="1">
            <a:blip r:embed="rId6">
              <a:alphaModFix/>
            </a:blip>
            <a:stretch>
              <a:fillRect b="0" l="0" r="0" t="0"/>
            </a:stretch>
          </a:blipFill>
          <a:ln>
            <a:noFill/>
          </a:ln>
        </p:spPr>
      </p:sp>
      <p:sp>
        <p:nvSpPr>
          <p:cNvPr id="197" name="Google Shape;197;p11"/>
          <p:cNvSpPr/>
          <p:nvPr/>
        </p:nvSpPr>
        <p:spPr>
          <a:xfrm rot="10800000">
            <a:off x="16322283" y="7945113"/>
            <a:ext cx="2280323" cy="3143302"/>
          </a:xfrm>
          <a:custGeom>
            <a:rect b="b" l="l" r="r" t="t"/>
            <a:pathLst>
              <a:path extrusionOk="0" h="3143302" w="2280323">
                <a:moveTo>
                  <a:pt x="0" y="0"/>
                </a:moveTo>
                <a:lnTo>
                  <a:pt x="2280323" y="0"/>
                </a:lnTo>
                <a:lnTo>
                  <a:pt x="2280323" y="3143302"/>
                </a:lnTo>
                <a:lnTo>
                  <a:pt x="0" y="3143302"/>
                </a:lnTo>
                <a:lnTo>
                  <a:pt x="0" y="0"/>
                </a:lnTo>
                <a:close/>
              </a:path>
            </a:pathLst>
          </a:custGeom>
          <a:blipFill rotWithShape="1">
            <a:blip r:embed="rId7">
              <a:alphaModFix/>
            </a:blip>
            <a:stretch>
              <a:fillRect b="0" l="0" r="0" t="0"/>
            </a:stretch>
          </a:blipFill>
          <a:ln>
            <a:noFill/>
          </a:ln>
        </p:spPr>
      </p:sp>
      <p:sp>
        <p:nvSpPr>
          <p:cNvPr id="198" name="Google Shape;198;p11"/>
          <p:cNvSpPr/>
          <p:nvPr/>
        </p:nvSpPr>
        <p:spPr>
          <a:xfrm>
            <a:off x="2619238" y="1616521"/>
            <a:ext cx="13049524" cy="7226462"/>
          </a:xfrm>
          <a:custGeom>
            <a:rect b="b" l="l" r="r" t="t"/>
            <a:pathLst>
              <a:path extrusionOk="0" h="7226462" w="13049524">
                <a:moveTo>
                  <a:pt x="0" y="0"/>
                </a:moveTo>
                <a:lnTo>
                  <a:pt x="13049524" y="0"/>
                </a:lnTo>
                <a:lnTo>
                  <a:pt x="13049524" y="7226462"/>
                </a:lnTo>
                <a:lnTo>
                  <a:pt x="0" y="7226462"/>
                </a:lnTo>
                <a:lnTo>
                  <a:pt x="0" y="0"/>
                </a:lnTo>
                <a:close/>
              </a:path>
            </a:pathLst>
          </a:custGeom>
          <a:blipFill rotWithShape="1">
            <a:blip r:embed="rId8">
              <a:alphaModFix/>
            </a:blip>
            <a:stretch>
              <a:fillRect b="0" l="0" r="0" t="0"/>
            </a:stretch>
          </a:blipFill>
          <a:ln>
            <a:noFill/>
          </a:ln>
        </p:spPr>
      </p:sp>
      <p:sp>
        <p:nvSpPr>
          <p:cNvPr id="199" name="Google Shape;199;p11"/>
          <p:cNvSpPr txBox="1"/>
          <p:nvPr/>
        </p:nvSpPr>
        <p:spPr>
          <a:xfrm>
            <a:off x="2253059" y="558671"/>
            <a:ext cx="13122064" cy="584200"/>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MODELLING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205" name="Google Shape;205;p12"/>
          <p:cNvSpPr/>
          <p:nvPr/>
        </p:nvSpPr>
        <p:spPr>
          <a:xfrm>
            <a:off x="15375123" y="-542951"/>
            <a:ext cx="4947445" cy="1942997"/>
          </a:xfrm>
          <a:custGeom>
            <a:rect b="b" l="l" r="r" t="t"/>
            <a:pathLst>
              <a:path extrusionOk="0" h="1942997" w="4947445">
                <a:moveTo>
                  <a:pt x="0" y="0"/>
                </a:moveTo>
                <a:lnTo>
                  <a:pt x="4947445" y="0"/>
                </a:lnTo>
                <a:lnTo>
                  <a:pt x="4947445" y="1942997"/>
                </a:lnTo>
                <a:lnTo>
                  <a:pt x="0" y="1942997"/>
                </a:lnTo>
                <a:lnTo>
                  <a:pt x="0" y="0"/>
                </a:lnTo>
                <a:close/>
              </a:path>
            </a:pathLst>
          </a:custGeom>
          <a:blipFill rotWithShape="1">
            <a:blip r:embed="rId4">
              <a:alphaModFix/>
            </a:blip>
            <a:stretch>
              <a:fillRect b="0" l="0" r="0" t="0"/>
            </a:stretch>
          </a:blipFill>
          <a:ln>
            <a:noFill/>
          </a:ln>
        </p:spPr>
      </p:sp>
      <p:sp>
        <p:nvSpPr>
          <p:cNvPr id="206" name="Google Shape;206;p12"/>
          <p:cNvSpPr/>
          <p:nvPr/>
        </p:nvSpPr>
        <p:spPr>
          <a:xfrm>
            <a:off x="-1387217" y="8842983"/>
            <a:ext cx="3281277" cy="3239516"/>
          </a:xfrm>
          <a:custGeom>
            <a:rect b="b" l="l" r="r" t="t"/>
            <a:pathLst>
              <a:path extrusionOk="0" h="3239516" w="3281277">
                <a:moveTo>
                  <a:pt x="0" y="0"/>
                </a:moveTo>
                <a:lnTo>
                  <a:pt x="3281277" y="0"/>
                </a:lnTo>
                <a:lnTo>
                  <a:pt x="3281277" y="3239516"/>
                </a:lnTo>
                <a:lnTo>
                  <a:pt x="0" y="3239516"/>
                </a:lnTo>
                <a:lnTo>
                  <a:pt x="0" y="0"/>
                </a:lnTo>
                <a:close/>
              </a:path>
            </a:pathLst>
          </a:custGeom>
          <a:blipFill rotWithShape="1">
            <a:blip r:embed="rId5">
              <a:alphaModFix/>
            </a:blip>
            <a:stretch>
              <a:fillRect b="0" l="0" r="0" t="0"/>
            </a:stretch>
          </a:blipFill>
          <a:ln>
            <a:noFill/>
          </a:ln>
        </p:spPr>
      </p:sp>
      <p:sp>
        <p:nvSpPr>
          <p:cNvPr id="207" name="Google Shape;207;p12"/>
          <p:cNvSpPr/>
          <p:nvPr/>
        </p:nvSpPr>
        <p:spPr>
          <a:xfrm>
            <a:off x="-386262" y="-998904"/>
            <a:ext cx="2280323" cy="3143302"/>
          </a:xfrm>
          <a:custGeom>
            <a:rect b="b" l="l" r="r" t="t"/>
            <a:pathLst>
              <a:path extrusionOk="0" h="3143302" w="2280323">
                <a:moveTo>
                  <a:pt x="0" y="0"/>
                </a:moveTo>
                <a:lnTo>
                  <a:pt x="2280322" y="0"/>
                </a:lnTo>
                <a:lnTo>
                  <a:pt x="2280322" y="3143302"/>
                </a:lnTo>
                <a:lnTo>
                  <a:pt x="0" y="3143302"/>
                </a:lnTo>
                <a:lnTo>
                  <a:pt x="0" y="0"/>
                </a:lnTo>
                <a:close/>
              </a:path>
            </a:pathLst>
          </a:custGeom>
          <a:blipFill rotWithShape="1">
            <a:blip r:embed="rId6">
              <a:alphaModFix/>
            </a:blip>
            <a:stretch>
              <a:fillRect b="0" l="0" r="0" t="0"/>
            </a:stretch>
          </a:blipFill>
          <a:ln>
            <a:noFill/>
          </a:ln>
        </p:spPr>
      </p:sp>
      <p:sp>
        <p:nvSpPr>
          <p:cNvPr id="208" name="Google Shape;208;p12"/>
          <p:cNvSpPr/>
          <p:nvPr/>
        </p:nvSpPr>
        <p:spPr>
          <a:xfrm rot="10800000">
            <a:off x="16322283" y="7945113"/>
            <a:ext cx="2280323" cy="3143302"/>
          </a:xfrm>
          <a:custGeom>
            <a:rect b="b" l="l" r="r" t="t"/>
            <a:pathLst>
              <a:path extrusionOk="0" h="3143302" w="2280323">
                <a:moveTo>
                  <a:pt x="0" y="0"/>
                </a:moveTo>
                <a:lnTo>
                  <a:pt x="2280323" y="0"/>
                </a:lnTo>
                <a:lnTo>
                  <a:pt x="2280323" y="3143302"/>
                </a:lnTo>
                <a:lnTo>
                  <a:pt x="0" y="3143302"/>
                </a:lnTo>
                <a:lnTo>
                  <a:pt x="0" y="0"/>
                </a:lnTo>
                <a:close/>
              </a:path>
            </a:pathLst>
          </a:custGeom>
          <a:blipFill rotWithShape="1">
            <a:blip r:embed="rId7">
              <a:alphaModFix/>
            </a:blip>
            <a:stretch>
              <a:fillRect b="0" l="0" r="0" t="0"/>
            </a:stretch>
          </a:blipFill>
          <a:ln>
            <a:noFill/>
          </a:ln>
        </p:spPr>
      </p:sp>
      <p:sp>
        <p:nvSpPr>
          <p:cNvPr id="209" name="Google Shape;209;p12"/>
          <p:cNvSpPr txBox="1"/>
          <p:nvPr/>
        </p:nvSpPr>
        <p:spPr>
          <a:xfrm>
            <a:off x="7232596" y="448922"/>
            <a:ext cx="3895276" cy="112777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615"/>
              <a:buFont typeface="Arial"/>
              <a:buNone/>
            </a:pPr>
            <a:r>
              <a:rPr b="0" i="0" lang="en-US" sz="6615" u="none" cap="none" strike="noStrike">
                <a:solidFill>
                  <a:srgbClr val="FFFFFF"/>
                </a:solidFill>
                <a:latin typeface="Arial"/>
                <a:ea typeface="Arial"/>
                <a:cs typeface="Arial"/>
                <a:sym typeface="Arial"/>
              </a:rPr>
              <a:t>RESULTS</a:t>
            </a:r>
            <a:endParaRPr b="0" i="0" sz="1400" u="none" cap="none" strike="noStrike">
              <a:solidFill>
                <a:srgbClr val="000000"/>
              </a:solidFill>
              <a:latin typeface="Arial"/>
              <a:ea typeface="Arial"/>
              <a:cs typeface="Arial"/>
              <a:sym typeface="Arial"/>
            </a:endParaRPr>
          </a:p>
        </p:txBody>
      </p:sp>
      <p:sp>
        <p:nvSpPr>
          <p:cNvPr id="210" name="Google Shape;210;p12"/>
          <p:cNvSpPr txBox="1"/>
          <p:nvPr/>
        </p:nvSpPr>
        <p:spPr>
          <a:xfrm>
            <a:off x="842967" y="2257088"/>
            <a:ext cx="17005879" cy="5848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Keystroke Monitoring :</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FFFFFF"/>
                </a:solidFill>
                <a:latin typeface="Arial"/>
                <a:ea typeface="Arial"/>
                <a:cs typeface="Arial"/>
                <a:sym typeface="Arial"/>
              </a:rPr>
              <a:t>       Captured over 10 million keystrokes, including sensitive information and       potential security  threats</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Arial"/>
              <a:ea typeface="Arial"/>
              <a:cs typeface="Arial"/>
              <a:sym typeface="Arial"/>
            </a:endParaRPr>
          </a:p>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Suspicious Activity Detection :</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FFFFFF"/>
                </a:solidFill>
                <a:latin typeface="Arial"/>
                <a:ea typeface="Arial"/>
                <a:cs typeface="Arial"/>
                <a:sym typeface="Arial"/>
              </a:rPr>
              <a:t>       Identified 127 instances of unusual user behavior, leading to the prevention of      several data breaches</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Arial"/>
              <a:ea typeface="Arial"/>
              <a:cs typeface="Arial"/>
              <a:sym typeface="Arial"/>
            </a:endParaRPr>
          </a:p>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Reporting and Analytics :</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FFFFFF"/>
                </a:solidFill>
                <a:latin typeface="Arial"/>
                <a:ea typeface="Arial"/>
                <a:cs typeface="Arial"/>
                <a:sym typeface="Arial"/>
              </a:rPr>
              <a:t>       Provided comprehensive reports and detailed analytics to help our client make informed  security decisions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216" name="Google Shape;216;p13"/>
          <p:cNvSpPr/>
          <p:nvPr/>
        </p:nvSpPr>
        <p:spPr>
          <a:xfrm rot="-4107262">
            <a:off x="-865704" y="-473050"/>
            <a:ext cx="3387936" cy="2297637"/>
          </a:xfrm>
          <a:custGeom>
            <a:rect b="b" l="l" r="r" t="t"/>
            <a:pathLst>
              <a:path extrusionOk="0" h="2297637" w="3387936">
                <a:moveTo>
                  <a:pt x="0" y="0"/>
                </a:moveTo>
                <a:lnTo>
                  <a:pt x="3387936" y="0"/>
                </a:lnTo>
                <a:lnTo>
                  <a:pt x="3387936" y="2297637"/>
                </a:lnTo>
                <a:lnTo>
                  <a:pt x="0" y="2297637"/>
                </a:lnTo>
                <a:lnTo>
                  <a:pt x="0" y="0"/>
                </a:lnTo>
                <a:close/>
              </a:path>
            </a:pathLst>
          </a:custGeom>
          <a:blipFill rotWithShape="1">
            <a:blip r:embed="rId4">
              <a:alphaModFix/>
            </a:blip>
            <a:stretch>
              <a:fillRect b="0" l="0" r="0" t="0"/>
            </a:stretch>
          </a:blipFill>
          <a:ln>
            <a:noFill/>
          </a:ln>
        </p:spPr>
      </p:sp>
      <p:sp>
        <p:nvSpPr>
          <p:cNvPr id="217" name="Google Shape;217;p13"/>
          <p:cNvSpPr/>
          <p:nvPr/>
        </p:nvSpPr>
        <p:spPr>
          <a:xfrm rot="6829267">
            <a:off x="15774367" y="8189225"/>
            <a:ext cx="3715300" cy="2519649"/>
          </a:xfrm>
          <a:custGeom>
            <a:rect b="b" l="l" r="r" t="t"/>
            <a:pathLst>
              <a:path extrusionOk="0" h="2519649" w="3715300">
                <a:moveTo>
                  <a:pt x="0" y="0"/>
                </a:moveTo>
                <a:lnTo>
                  <a:pt x="3715301" y="0"/>
                </a:lnTo>
                <a:lnTo>
                  <a:pt x="3715301" y="2519649"/>
                </a:lnTo>
                <a:lnTo>
                  <a:pt x="0" y="2519649"/>
                </a:lnTo>
                <a:lnTo>
                  <a:pt x="0" y="0"/>
                </a:lnTo>
                <a:close/>
              </a:path>
            </a:pathLst>
          </a:custGeom>
          <a:blipFill rotWithShape="1">
            <a:blip r:embed="rId5">
              <a:alphaModFix/>
            </a:blip>
            <a:stretch>
              <a:fillRect b="0" l="0" r="0" t="0"/>
            </a:stretch>
          </a:blipFill>
          <a:ln>
            <a:noFill/>
          </a:ln>
        </p:spPr>
      </p:sp>
      <p:sp>
        <p:nvSpPr>
          <p:cNvPr id="218" name="Google Shape;218;p13"/>
          <p:cNvSpPr/>
          <p:nvPr/>
        </p:nvSpPr>
        <p:spPr>
          <a:xfrm rot="-1391118">
            <a:off x="14634691" y="-2104991"/>
            <a:ext cx="3665666" cy="3796829"/>
          </a:xfrm>
          <a:custGeom>
            <a:rect b="b" l="l" r="r" t="t"/>
            <a:pathLst>
              <a:path extrusionOk="0" h="3796829" w="3665666">
                <a:moveTo>
                  <a:pt x="0" y="0"/>
                </a:moveTo>
                <a:lnTo>
                  <a:pt x="3665665" y="0"/>
                </a:lnTo>
                <a:lnTo>
                  <a:pt x="3665665" y="3796829"/>
                </a:lnTo>
                <a:lnTo>
                  <a:pt x="0" y="3796829"/>
                </a:lnTo>
                <a:lnTo>
                  <a:pt x="0" y="0"/>
                </a:lnTo>
                <a:close/>
              </a:path>
            </a:pathLst>
          </a:custGeom>
          <a:blipFill rotWithShape="1">
            <a:blip r:embed="rId6">
              <a:alphaModFix/>
            </a:blip>
            <a:stretch>
              <a:fillRect b="0" l="0" r="0" t="0"/>
            </a:stretch>
          </a:blipFill>
          <a:ln>
            <a:noFill/>
          </a:ln>
        </p:spPr>
      </p:sp>
      <p:sp>
        <p:nvSpPr>
          <p:cNvPr id="219" name="Google Shape;219;p13"/>
          <p:cNvSpPr/>
          <p:nvPr/>
        </p:nvSpPr>
        <p:spPr>
          <a:xfrm rot="-6979330">
            <a:off x="-712187" y="8552632"/>
            <a:ext cx="3453702" cy="1902676"/>
          </a:xfrm>
          <a:custGeom>
            <a:rect b="b" l="l" r="r" t="t"/>
            <a:pathLst>
              <a:path extrusionOk="0" h="1902676" w="3453702">
                <a:moveTo>
                  <a:pt x="0" y="0"/>
                </a:moveTo>
                <a:lnTo>
                  <a:pt x="3453703" y="0"/>
                </a:lnTo>
                <a:lnTo>
                  <a:pt x="3453703" y="1902676"/>
                </a:lnTo>
                <a:lnTo>
                  <a:pt x="0" y="1902676"/>
                </a:lnTo>
                <a:lnTo>
                  <a:pt x="0" y="0"/>
                </a:lnTo>
                <a:close/>
              </a:path>
            </a:pathLst>
          </a:custGeom>
          <a:blipFill rotWithShape="1">
            <a:blip r:embed="rId7">
              <a:alphaModFix/>
            </a:blip>
            <a:stretch>
              <a:fillRect b="0" l="0" r="0" t="0"/>
            </a:stretch>
          </a:blipFill>
          <a:ln>
            <a:noFill/>
          </a:ln>
        </p:spPr>
      </p:sp>
      <p:sp>
        <p:nvSpPr>
          <p:cNvPr id="220" name="Google Shape;220;p13"/>
          <p:cNvSpPr txBox="1"/>
          <p:nvPr/>
        </p:nvSpPr>
        <p:spPr>
          <a:xfrm>
            <a:off x="5352752" y="693568"/>
            <a:ext cx="7582495"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9200"/>
              <a:buFont typeface="Arial"/>
              <a:buNone/>
            </a:pPr>
            <a:r>
              <a:rPr b="0" i="0" lang="en-US" sz="9200" u="none" cap="none" strike="noStrike">
                <a:solidFill>
                  <a:srgbClr val="FFFFFF"/>
                </a:solidFill>
                <a:latin typeface="Arial"/>
                <a:ea typeface="Arial"/>
                <a:cs typeface="Arial"/>
                <a:sym typeface="Arial"/>
              </a:rPr>
              <a:t>GITHUB LINK</a:t>
            </a:r>
            <a:endParaRPr b="0" i="0" sz="1400" u="none" cap="none" strike="noStrike">
              <a:solidFill>
                <a:srgbClr val="000000"/>
              </a:solidFill>
              <a:latin typeface="Arial"/>
              <a:ea typeface="Arial"/>
              <a:cs typeface="Arial"/>
              <a:sym typeface="Arial"/>
            </a:endParaRPr>
          </a:p>
        </p:txBody>
      </p:sp>
      <p:sp>
        <p:nvSpPr>
          <p:cNvPr id="221" name="Google Shape;221;p13"/>
          <p:cNvSpPr txBox="1"/>
          <p:nvPr/>
        </p:nvSpPr>
        <p:spPr>
          <a:xfrm>
            <a:off x="1947684" y="3882725"/>
            <a:ext cx="143925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Clr>
                <a:srgbClr val="000000"/>
              </a:buClr>
              <a:buSzPts val="5199"/>
              <a:buFont typeface="Arial"/>
              <a:buNone/>
            </a:pPr>
            <a:r>
              <a:rPr lang="en-US" sz="5199"/>
              <a:t>https://github.com/Skywalkervi1/Key-logger.git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100" name="Google Shape;100;p2"/>
          <p:cNvSpPr txBox="1"/>
          <p:nvPr/>
        </p:nvSpPr>
        <p:spPr>
          <a:xfrm>
            <a:off x="2991958" y="607695"/>
            <a:ext cx="9640627" cy="89916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Clr>
                <a:srgbClr val="000000"/>
              </a:buClr>
              <a:buSzPts val="6299"/>
              <a:buFont typeface="Arial"/>
              <a:buNone/>
            </a:pPr>
            <a:r>
              <a:rPr b="0" i="0" lang="en-US" sz="6299" u="none" cap="none" strike="noStrike">
                <a:solidFill>
                  <a:srgbClr val="000000"/>
                </a:solidFill>
                <a:latin typeface="Arial"/>
                <a:ea typeface="Arial"/>
                <a:cs typeface="Arial"/>
                <a:sym typeface="Arial"/>
              </a:rPr>
              <a:t>PROJECT TITLE:</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rot="1353809">
            <a:off x="15773860" y="531093"/>
            <a:ext cx="1665386" cy="1729602"/>
          </a:xfrm>
          <a:custGeom>
            <a:rect b="b" l="l" r="r" t="t"/>
            <a:pathLst>
              <a:path extrusionOk="0" h="1729602" w="1665386">
                <a:moveTo>
                  <a:pt x="0" y="0"/>
                </a:moveTo>
                <a:lnTo>
                  <a:pt x="1665386" y="0"/>
                </a:lnTo>
                <a:lnTo>
                  <a:pt x="1665386" y="1729602"/>
                </a:lnTo>
                <a:lnTo>
                  <a:pt x="0" y="1729602"/>
                </a:lnTo>
                <a:lnTo>
                  <a:pt x="0" y="0"/>
                </a:lnTo>
                <a:close/>
              </a:path>
            </a:pathLst>
          </a:custGeom>
          <a:blipFill rotWithShape="1">
            <a:blip r:embed="rId4">
              <a:alphaModFix/>
            </a:blip>
            <a:stretch>
              <a:fillRect b="0" l="0" r="0" t="0"/>
            </a:stretch>
          </a:blipFill>
          <a:ln>
            <a:noFill/>
          </a:ln>
        </p:spPr>
      </p:sp>
      <p:sp>
        <p:nvSpPr>
          <p:cNvPr id="102" name="Google Shape;102;p2"/>
          <p:cNvSpPr/>
          <p:nvPr/>
        </p:nvSpPr>
        <p:spPr>
          <a:xfrm rot="-787847">
            <a:off x="15185561" y="7207175"/>
            <a:ext cx="1902177" cy="1859369"/>
          </a:xfrm>
          <a:custGeom>
            <a:rect b="b" l="l" r="r" t="t"/>
            <a:pathLst>
              <a:path extrusionOk="0" h="1859369" w="1902177">
                <a:moveTo>
                  <a:pt x="0" y="0"/>
                </a:moveTo>
                <a:lnTo>
                  <a:pt x="1902176" y="0"/>
                </a:lnTo>
                <a:lnTo>
                  <a:pt x="1902176" y="1859369"/>
                </a:lnTo>
                <a:lnTo>
                  <a:pt x="0" y="1859369"/>
                </a:lnTo>
                <a:lnTo>
                  <a:pt x="0" y="0"/>
                </a:lnTo>
                <a:close/>
              </a:path>
            </a:pathLst>
          </a:custGeom>
          <a:blipFill rotWithShape="1">
            <a:blip r:embed="rId5">
              <a:alphaModFix/>
            </a:blip>
            <a:stretch>
              <a:fillRect b="0" l="0" r="0" t="0"/>
            </a:stretch>
          </a:blipFill>
          <a:ln>
            <a:noFill/>
          </a:ln>
        </p:spPr>
      </p:sp>
      <p:sp>
        <p:nvSpPr>
          <p:cNvPr id="103" name="Google Shape;103;p2"/>
          <p:cNvSpPr/>
          <p:nvPr/>
        </p:nvSpPr>
        <p:spPr>
          <a:xfrm rot="763488">
            <a:off x="378012" y="438004"/>
            <a:ext cx="1627739" cy="1550791"/>
          </a:xfrm>
          <a:custGeom>
            <a:rect b="b" l="l" r="r" t="t"/>
            <a:pathLst>
              <a:path extrusionOk="0" h="1550791" w="1627739">
                <a:moveTo>
                  <a:pt x="0" y="0"/>
                </a:moveTo>
                <a:lnTo>
                  <a:pt x="1627739" y="0"/>
                </a:lnTo>
                <a:lnTo>
                  <a:pt x="1627739" y="1550791"/>
                </a:lnTo>
                <a:lnTo>
                  <a:pt x="0" y="1550791"/>
                </a:lnTo>
                <a:lnTo>
                  <a:pt x="0" y="0"/>
                </a:lnTo>
                <a:close/>
              </a:path>
            </a:pathLst>
          </a:custGeom>
          <a:blipFill rotWithShape="1">
            <a:blip r:embed="rId6">
              <a:alphaModFix/>
            </a:blip>
            <a:stretch>
              <a:fillRect b="0" l="0" r="0" t="0"/>
            </a:stretch>
          </a:blipFill>
          <a:ln>
            <a:noFill/>
          </a:ln>
        </p:spPr>
      </p:sp>
      <p:sp>
        <p:nvSpPr>
          <p:cNvPr id="104" name="Google Shape;104;p2"/>
          <p:cNvSpPr/>
          <p:nvPr/>
        </p:nvSpPr>
        <p:spPr>
          <a:xfrm>
            <a:off x="6384026" y="8697542"/>
            <a:ext cx="6632619" cy="1121516"/>
          </a:xfrm>
          <a:custGeom>
            <a:rect b="b" l="l" r="r" t="t"/>
            <a:pathLst>
              <a:path extrusionOk="0" h="1121516" w="6632619">
                <a:moveTo>
                  <a:pt x="0" y="0"/>
                </a:moveTo>
                <a:lnTo>
                  <a:pt x="6632619" y="0"/>
                </a:lnTo>
                <a:lnTo>
                  <a:pt x="6632619" y="1121516"/>
                </a:lnTo>
                <a:lnTo>
                  <a:pt x="0" y="1121516"/>
                </a:lnTo>
                <a:lnTo>
                  <a:pt x="0" y="0"/>
                </a:lnTo>
                <a:close/>
              </a:path>
            </a:pathLst>
          </a:custGeom>
          <a:blipFill rotWithShape="1">
            <a:blip r:embed="rId7">
              <a:alphaModFix/>
            </a:blip>
            <a:stretch>
              <a:fillRect b="0" l="0" r="0" t="0"/>
            </a:stretch>
          </a:blipFill>
          <a:ln>
            <a:noFill/>
          </a:ln>
        </p:spPr>
      </p:sp>
      <p:sp>
        <p:nvSpPr>
          <p:cNvPr id="105" name="Google Shape;105;p2"/>
          <p:cNvSpPr txBox="1"/>
          <p:nvPr/>
        </p:nvSpPr>
        <p:spPr>
          <a:xfrm>
            <a:off x="2475337" y="2711450"/>
            <a:ext cx="14449996" cy="243205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Clr>
                <a:srgbClr val="000000"/>
              </a:buClr>
              <a:buSzPts val="6999"/>
              <a:buFont typeface="Arial"/>
              <a:buNone/>
            </a:pPr>
            <a:r>
              <a:rPr b="0" i="0" lang="en-US" sz="6999" u="none" cap="none" strike="noStrike">
                <a:solidFill>
                  <a:srgbClr val="000000"/>
                </a:solidFill>
                <a:latin typeface="Arial"/>
                <a:ea typeface="Arial"/>
                <a:cs typeface="Arial"/>
                <a:sym typeface="Arial"/>
              </a:rPr>
              <a:t>KEYLOGGER AND</a:t>
            </a:r>
            <a:endParaRPr b="0" i="0" sz="1400" u="none" cap="none" strike="noStrike">
              <a:solidFill>
                <a:srgbClr val="000000"/>
              </a:solidFill>
              <a:latin typeface="Arial"/>
              <a:ea typeface="Arial"/>
              <a:cs typeface="Arial"/>
              <a:sym typeface="Arial"/>
            </a:endParaRPr>
          </a:p>
          <a:p>
            <a:pPr indent="0" lvl="0" marL="0" marR="0" rtl="0" algn="ctr">
              <a:lnSpc>
                <a:spcPct val="140005"/>
              </a:lnSpc>
              <a:spcBef>
                <a:spcPts val="0"/>
              </a:spcBef>
              <a:spcAft>
                <a:spcPts val="0"/>
              </a:spcAft>
              <a:buClr>
                <a:srgbClr val="000000"/>
              </a:buClr>
              <a:buSzPts val="6999"/>
              <a:buFont typeface="Arial"/>
              <a:buNone/>
            </a:pPr>
            <a:r>
              <a:rPr b="0" i="0" lang="en-US" sz="6999" u="none" cap="none" strike="noStrike">
                <a:solidFill>
                  <a:srgbClr val="000000"/>
                </a:solidFill>
                <a:latin typeface="Arial"/>
                <a:ea typeface="Arial"/>
                <a:cs typeface="Arial"/>
                <a:sym typeface="Arial"/>
              </a:rPr>
              <a:t>SECURITY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111" name="Google Shape;111;p3"/>
          <p:cNvSpPr txBox="1"/>
          <p:nvPr/>
        </p:nvSpPr>
        <p:spPr>
          <a:xfrm>
            <a:off x="2002563" y="1445128"/>
            <a:ext cx="9640627" cy="8572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6000"/>
              <a:buFont typeface="Arial"/>
              <a:buNone/>
            </a:pPr>
            <a:r>
              <a:rPr b="0" i="0" lang="en-US" sz="6000" u="none" cap="none" strike="noStrike">
                <a:solidFill>
                  <a:srgbClr val="000000"/>
                </a:solidFill>
                <a:latin typeface="Arial"/>
                <a:ea typeface="Arial"/>
                <a:cs typeface="Arial"/>
                <a:sym typeface="Arial"/>
              </a:rPr>
              <a:t>AGENDA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flipH="1">
            <a:off x="-2473723" y="-555019"/>
            <a:ext cx="4947445" cy="1942997"/>
          </a:xfrm>
          <a:custGeom>
            <a:rect b="b" l="l" r="r" t="t"/>
            <a:pathLst>
              <a:path extrusionOk="0" h="1942997" w="4947445">
                <a:moveTo>
                  <a:pt x="4947446" y="0"/>
                </a:moveTo>
                <a:lnTo>
                  <a:pt x="0" y="0"/>
                </a:lnTo>
                <a:lnTo>
                  <a:pt x="0" y="1942997"/>
                </a:lnTo>
                <a:lnTo>
                  <a:pt x="4947446" y="1942997"/>
                </a:lnTo>
                <a:lnTo>
                  <a:pt x="4947446" y="0"/>
                </a:lnTo>
                <a:close/>
              </a:path>
            </a:pathLst>
          </a:custGeom>
          <a:blipFill rotWithShape="1">
            <a:blip r:embed="rId4">
              <a:alphaModFix/>
            </a:blip>
            <a:stretch>
              <a:fillRect b="0" l="0" r="0" t="0"/>
            </a:stretch>
          </a:blipFill>
          <a:ln>
            <a:noFill/>
          </a:ln>
        </p:spPr>
      </p:sp>
      <p:sp>
        <p:nvSpPr>
          <p:cNvPr id="113" name="Google Shape;113;p3"/>
          <p:cNvSpPr/>
          <p:nvPr/>
        </p:nvSpPr>
        <p:spPr>
          <a:xfrm>
            <a:off x="15717653" y="8108592"/>
            <a:ext cx="3083294" cy="3083294"/>
          </a:xfrm>
          <a:custGeom>
            <a:rect b="b" l="l" r="r" t="t"/>
            <a:pathLst>
              <a:path extrusionOk="0" h="3083294" w="3083294">
                <a:moveTo>
                  <a:pt x="0" y="0"/>
                </a:moveTo>
                <a:lnTo>
                  <a:pt x="3083294" y="0"/>
                </a:lnTo>
                <a:lnTo>
                  <a:pt x="3083294" y="3083294"/>
                </a:lnTo>
                <a:lnTo>
                  <a:pt x="0" y="3083294"/>
                </a:lnTo>
                <a:lnTo>
                  <a:pt x="0" y="0"/>
                </a:lnTo>
                <a:close/>
              </a:path>
            </a:pathLst>
          </a:custGeom>
          <a:blipFill rotWithShape="1">
            <a:blip r:embed="rId5">
              <a:alphaModFix/>
            </a:blip>
            <a:stretch>
              <a:fillRect b="0" l="0" r="0" t="0"/>
            </a:stretch>
          </a:blipFill>
          <a:ln>
            <a:noFill/>
          </a:ln>
        </p:spPr>
      </p:sp>
      <p:sp>
        <p:nvSpPr>
          <p:cNvPr id="114" name="Google Shape;114;p3"/>
          <p:cNvSpPr/>
          <p:nvPr/>
        </p:nvSpPr>
        <p:spPr>
          <a:xfrm>
            <a:off x="5445872" y="9165484"/>
            <a:ext cx="6632619" cy="1121516"/>
          </a:xfrm>
          <a:custGeom>
            <a:rect b="b" l="l" r="r" t="t"/>
            <a:pathLst>
              <a:path extrusionOk="0" h="1121516" w="6632619">
                <a:moveTo>
                  <a:pt x="0" y="0"/>
                </a:moveTo>
                <a:lnTo>
                  <a:pt x="6632619" y="0"/>
                </a:lnTo>
                <a:lnTo>
                  <a:pt x="6632619" y="1121516"/>
                </a:lnTo>
                <a:lnTo>
                  <a:pt x="0" y="1121516"/>
                </a:lnTo>
                <a:lnTo>
                  <a:pt x="0" y="0"/>
                </a:lnTo>
                <a:close/>
              </a:path>
            </a:pathLst>
          </a:custGeom>
          <a:blipFill rotWithShape="1">
            <a:blip r:embed="rId6">
              <a:alphaModFix/>
            </a:blip>
            <a:stretch>
              <a:fillRect b="0" l="0" r="0" t="0"/>
            </a:stretch>
          </a:blipFill>
          <a:ln>
            <a:noFill/>
          </a:ln>
        </p:spPr>
      </p:sp>
      <p:sp>
        <p:nvSpPr>
          <p:cNvPr id="115" name="Google Shape;115;p3"/>
          <p:cNvSpPr txBox="1"/>
          <p:nvPr/>
        </p:nvSpPr>
        <p:spPr>
          <a:xfrm>
            <a:off x="1669069" y="2546128"/>
            <a:ext cx="9278898" cy="5128069"/>
          </a:xfrm>
          <a:prstGeom prst="rect">
            <a:avLst/>
          </a:prstGeom>
          <a:noFill/>
          <a:ln>
            <a:noFill/>
          </a:ln>
        </p:spPr>
        <p:txBody>
          <a:bodyPr anchorCtr="0" anchor="t" bIns="0" lIns="0" spcFirstLastPara="1" rIns="0" wrap="square" tIns="0">
            <a:spAutoFit/>
          </a:bodyPr>
          <a:lstStyle/>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what is a keylogger and how do they work ?</a:t>
            </a:r>
            <a:endParaRPr b="0" i="0" sz="1400" u="none" cap="none" strike="noStrike">
              <a:solidFill>
                <a:srgbClr val="000000"/>
              </a:solidFill>
              <a:latin typeface="Arial"/>
              <a:ea typeface="Arial"/>
              <a:cs typeface="Arial"/>
              <a:sym typeface="Arial"/>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Detecting a Keylogger</a:t>
            </a:r>
            <a:endParaRPr b="0" i="0" sz="1400" u="none" cap="none" strike="noStrike">
              <a:solidFill>
                <a:srgbClr val="000000"/>
              </a:solidFill>
              <a:latin typeface="Arial"/>
              <a:ea typeface="Arial"/>
              <a:cs typeface="Arial"/>
              <a:sym typeface="Arial"/>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Types of Keyloggers</a:t>
            </a:r>
            <a:endParaRPr b="0" i="0" sz="1400" u="none" cap="none" strike="noStrike">
              <a:solidFill>
                <a:srgbClr val="000000"/>
              </a:solidFill>
              <a:latin typeface="Arial"/>
              <a:ea typeface="Arial"/>
              <a:cs typeface="Arial"/>
              <a:sym typeface="Arial"/>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Project Overview</a:t>
            </a:r>
            <a:endParaRPr b="0" i="0" sz="1400" u="none" cap="none" strike="noStrike">
              <a:solidFill>
                <a:srgbClr val="000000"/>
              </a:solidFill>
              <a:latin typeface="Arial"/>
              <a:ea typeface="Arial"/>
              <a:cs typeface="Arial"/>
              <a:sym typeface="Arial"/>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Who are the End Users?</a:t>
            </a:r>
            <a:endParaRPr b="0" i="0" sz="1400" u="none" cap="none" strike="noStrike">
              <a:solidFill>
                <a:srgbClr val="000000"/>
              </a:solidFill>
              <a:latin typeface="Arial"/>
              <a:ea typeface="Arial"/>
              <a:cs typeface="Arial"/>
              <a:sym typeface="Arial"/>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Solution and it’s value</a:t>
            </a:r>
            <a:endParaRPr b="0" i="0" sz="1400" u="none" cap="none" strike="noStrike">
              <a:solidFill>
                <a:srgbClr val="000000"/>
              </a:solidFill>
              <a:latin typeface="Arial"/>
              <a:ea typeface="Arial"/>
              <a:cs typeface="Arial"/>
              <a:sym typeface="Arial"/>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Modelling</a:t>
            </a:r>
            <a:endParaRPr b="0" i="0" sz="1400" u="none" cap="none" strike="noStrike">
              <a:solidFill>
                <a:srgbClr val="000000"/>
              </a:solidFill>
              <a:latin typeface="Arial"/>
              <a:ea typeface="Arial"/>
              <a:cs typeface="Arial"/>
              <a:sym typeface="Arial"/>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Result</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15717653" y="-153670"/>
            <a:ext cx="3083294" cy="3083294"/>
          </a:xfrm>
          <a:custGeom>
            <a:rect b="b" l="l" r="r" t="t"/>
            <a:pathLst>
              <a:path extrusionOk="0" h="3083294" w="3083294">
                <a:moveTo>
                  <a:pt x="0" y="0"/>
                </a:moveTo>
                <a:lnTo>
                  <a:pt x="3083294" y="0"/>
                </a:lnTo>
                <a:lnTo>
                  <a:pt x="3083294" y="3083295"/>
                </a:lnTo>
                <a:lnTo>
                  <a:pt x="0" y="3083295"/>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122" name="Google Shape;122;p4"/>
          <p:cNvSpPr txBox="1"/>
          <p:nvPr/>
        </p:nvSpPr>
        <p:spPr>
          <a:xfrm>
            <a:off x="3139202" y="159703"/>
            <a:ext cx="12009596"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9200"/>
              <a:buFont typeface="Arial"/>
              <a:buNone/>
            </a:pPr>
            <a:r>
              <a:rPr b="0" i="0" lang="en-US" sz="9200" u="none" cap="none" strike="noStrike">
                <a:solidFill>
                  <a:srgbClr val="000000"/>
                </a:solidFill>
                <a:latin typeface="Arial"/>
                <a:ea typeface="Arial"/>
                <a:cs typeface="Arial"/>
                <a:sym typeface="Arial"/>
              </a:rPr>
              <a:t>What Is a Keylogger ?</a:t>
            </a:r>
            <a:endParaRPr b="0" i="0" sz="1400" u="none" cap="none" strike="noStrike">
              <a:solidFill>
                <a:srgbClr val="000000"/>
              </a:solidFill>
              <a:latin typeface="Arial"/>
              <a:ea typeface="Arial"/>
              <a:cs typeface="Arial"/>
              <a:sym typeface="Arial"/>
            </a:endParaRPr>
          </a:p>
        </p:txBody>
      </p:sp>
      <p:sp>
        <p:nvSpPr>
          <p:cNvPr id="123" name="Google Shape;123;p4"/>
          <p:cNvSpPr txBox="1"/>
          <p:nvPr/>
        </p:nvSpPr>
        <p:spPr>
          <a:xfrm>
            <a:off x="1597004" y="2711362"/>
            <a:ext cx="15132092" cy="5230248"/>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Clr>
                <a:srgbClr val="000000"/>
              </a:buClr>
              <a:buSzPts val="3709"/>
              <a:buFont typeface="Arial"/>
              <a:buNone/>
            </a:pPr>
            <a:r>
              <a:rPr b="0" i="0" lang="en-US" sz="3709" u="none" cap="none" strike="noStrike">
                <a:solidFill>
                  <a:srgbClr val="000000"/>
                </a:solidFill>
                <a:latin typeface="Arial"/>
                <a:ea typeface="Arial"/>
                <a:cs typeface="Arial"/>
                <a:sym typeface="Arial"/>
              </a:rPr>
              <a:t>A keylogger can be special hardware or software that can record keystrokes as you type on a keyboard. You will be able to see passwords and usernames to various accounts (i.e bank accounts, email, etc), google earches, conversations that can be used to extort money or more information from a target, etc. Cybercriminals create fake websites or send an email embedding the keylogger in a malicious link or in a downloadable attachment known as a phishing attack.</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a:off x="14445745" y="8961179"/>
            <a:ext cx="6632619" cy="1121516"/>
          </a:xfrm>
          <a:custGeom>
            <a:rect b="b" l="l" r="r" t="t"/>
            <a:pathLst>
              <a:path extrusionOk="0" h="1121516" w="6632619">
                <a:moveTo>
                  <a:pt x="0" y="0"/>
                </a:moveTo>
                <a:lnTo>
                  <a:pt x="6632619" y="0"/>
                </a:lnTo>
                <a:lnTo>
                  <a:pt x="6632619" y="1121516"/>
                </a:lnTo>
                <a:lnTo>
                  <a:pt x="0" y="1121516"/>
                </a:lnTo>
                <a:lnTo>
                  <a:pt x="0" y="0"/>
                </a:lnTo>
                <a:close/>
              </a:path>
            </a:pathLst>
          </a:custGeom>
          <a:blipFill rotWithShape="1">
            <a:blip r:embed="rId4">
              <a:alphaModFix/>
            </a:blip>
            <a:stretch>
              <a:fillRect b="0" l="0" r="0" t="0"/>
            </a:stretch>
          </a:blipFill>
          <a:ln>
            <a:noFill/>
          </a:ln>
        </p:spPr>
      </p:sp>
      <p:sp>
        <p:nvSpPr>
          <p:cNvPr id="125" name="Google Shape;125;p4"/>
          <p:cNvSpPr/>
          <p:nvPr/>
        </p:nvSpPr>
        <p:spPr>
          <a:xfrm>
            <a:off x="-4383862" y="467942"/>
            <a:ext cx="6632619" cy="1121516"/>
          </a:xfrm>
          <a:custGeom>
            <a:rect b="b" l="l" r="r" t="t"/>
            <a:pathLst>
              <a:path extrusionOk="0" h="1121516" w="6632619">
                <a:moveTo>
                  <a:pt x="0" y="0"/>
                </a:moveTo>
                <a:lnTo>
                  <a:pt x="6632619" y="0"/>
                </a:lnTo>
                <a:lnTo>
                  <a:pt x="6632619" y="1121516"/>
                </a:lnTo>
                <a:lnTo>
                  <a:pt x="0" y="1121516"/>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131" name="Google Shape;131;p5"/>
          <p:cNvSpPr/>
          <p:nvPr/>
        </p:nvSpPr>
        <p:spPr>
          <a:xfrm>
            <a:off x="14445745" y="8961179"/>
            <a:ext cx="6632619" cy="1121516"/>
          </a:xfrm>
          <a:custGeom>
            <a:rect b="b" l="l" r="r" t="t"/>
            <a:pathLst>
              <a:path extrusionOk="0" h="1121516" w="6632619">
                <a:moveTo>
                  <a:pt x="0" y="0"/>
                </a:moveTo>
                <a:lnTo>
                  <a:pt x="6632619" y="0"/>
                </a:lnTo>
                <a:lnTo>
                  <a:pt x="6632619" y="1121516"/>
                </a:lnTo>
                <a:lnTo>
                  <a:pt x="0" y="1121516"/>
                </a:lnTo>
                <a:lnTo>
                  <a:pt x="0" y="0"/>
                </a:lnTo>
                <a:close/>
              </a:path>
            </a:pathLst>
          </a:custGeom>
          <a:blipFill rotWithShape="1">
            <a:blip r:embed="rId4">
              <a:alphaModFix/>
            </a:blip>
            <a:stretch>
              <a:fillRect b="0" l="0" r="0" t="0"/>
            </a:stretch>
          </a:blipFill>
          <a:ln>
            <a:noFill/>
          </a:ln>
        </p:spPr>
      </p:sp>
      <p:sp>
        <p:nvSpPr>
          <p:cNvPr id="132" name="Google Shape;132;p5"/>
          <p:cNvSpPr txBox="1"/>
          <p:nvPr/>
        </p:nvSpPr>
        <p:spPr>
          <a:xfrm>
            <a:off x="798254" y="211960"/>
            <a:ext cx="16691492"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0" i="0" lang="en-US" sz="6000" u="none" cap="none" strike="noStrike">
                <a:solidFill>
                  <a:srgbClr val="000000"/>
                </a:solidFill>
                <a:latin typeface="Arial"/>
                <a:ea typeface="Arial"/>
                <a:cs typeface="Arial"/>
                <a:sym typeface="Arial"/>
              </a:rPr>
              <a:t>Keylogger Detection and types of Keyloggers</a:t>
            </a:r>
            <a:endParaRPr b="0" i="0" sz="1400" u="none" cap="none" strike="noStrike">
              <a:solidFill>
                <a:srgbClr val="000000"/>
              </a:solidFill>
              <a:latin typeface="Arial"/>
              <a:ea typeface="Arial"/>
              <a:cs typeface="Arial"/>
              <a:sym typeface="Arial"/>
            </a:endParaRPr>
          </a:p>
        </p:txBody>
      </p:sp>
      <p:sp>
        <p:nvSpPr>
          <p:cNvPr id="133" name="Google Shape;133;p5"/>
          <p:cNvSpPr txBox="1"/>
          <p:nvPr/>
        </p:nvSpPr>
        <p:spPr>
          <a:xfrm>
            <a:off x="775394" y="1688978"/>
            <a:ext cx="14479906"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keyloggers can be detected, but the method depends on the type of keylogger:</a:t>
            </a:r>
            <a:endParaRPr b="0" i="0" sz="1400" u="none" cap="none" strike="noStrike">
              <a:solidFill>
                <a:srgbClr val="000000"/>
              </a:solidFill>
              <a:latin typeface="Arial"/>
              <a:ea typeface="Arial"/>
              <a:cs typeface="Arial"/>
              <a:sym typeface="Arial"/>
            </a:endParaRPr>
          </a:p>
        </p:txBody>
      </p:sp>
      <p:sp>
        <p:nvSpPr>
          <p:cNvPr id="134" name="Google Shape;134;p5"/>
          <p:cNvSpPr txBox="1"/>
          <p:nvPr/>
        </p:nvSpPr>
        <p:spPr>
          <a:xfrm>
            <a:off x="798254" y="2402712"/>
            <a:ext cx="17489746" cy="3181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HARDWARE KEYLOGGERS: </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000"/>
              <a:buFont typeface="Arial"/>
              <a:buNone/>
            </a:pPr>
            <a:r>
              <a:rPr b="0" i="0" lang="en-US" sz="3000" u="none" cap="none" strike="noStrike">
                <a:solidFill>
                  <a:srgbClr val="FFFFFF"/>
                </a:solidFill>
                <a:latin typeface="Arial"/>
                <a:ea typeface="Arial"/>
                <a:cs typeface="Arial"/>
                <a:sym typeface="Arial"/>
              </a:rPr>
              <a:t>       They can be easily detected. 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Arial"/>
              <a:ea typeface="Arial"/>
              <a:cs typeface="Arial"/>
              <a:sym typeface="Arial"/>
            </a:endParaRPr>
          </a:p>
        </p:txBody>
      </p:sp>
      <p:sp>
        <p:nvSpPr>
          <p:cNvPr id="135" name="Google Shape;135;p5"/>
          <p:cNvSpPr txBox="1"/>
          <p:nvPr/>
        </p:nvSpPr>
        <p:spPr>
          <a:xfrm>
            <a:off x="798254" y="5526912"/>
            <a:ext cx="16963800" cy="2647950"/>
          </a:xfrm>
          <a:prstGeom prst="rect">
            <a:avLst/>
          </a:prstGeom>
          <a:noFill/>
          <a:ln>
            <a:noFill/>
          </a:ln>
        </p:spPr>
        <p:txBody>
          <a:bodyPr anchorCtr="0" anchor="t" bIns="0" lIns="0" spcFirstLastPara="1" rIns="0" wrap="square" tIns="0">
            <a:spAutoFit/>
          </a:bodyPr>
          <a:lstStyle/>
          <a:p>
            <a:pPr indent="-323850" lvl="1" marL="647700" marR="0" rtl="0" algn="just">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SOFTWARE KEYLOGGERS:</a:t>
            </a:r>
            <a:endParaRPr b="0" i="0" sz="14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3000"/>
              <a:buFont typeface="Arial"/>
              <a:buNone/>
            </a:pPr>
            <a:r>
              <a:rPr b="0" i="0" lang="en-US" sz="3000" u="none" cap="none" strike="noStrike">
                <a:solidFill>
                  <a:srgbClr val="FFFFFF"/>
                </a:solidFill>
                <a:latin typeface="Arial"/>
                <a:ea typeface="Arial"/>
                <a:cs typeface="Arial"/>
                <a:sym typeface="Arial"/>
              </a:rPr>
              <a:t>       They can be hard to detect. 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remote administration Trojan (RAT).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141" name="Google Shape;141;p6"/>
          <p:cNvSpPr/>
          <p:nvPr/>
        </p:nvSpPr>
        <p:spPr>
          <a:xfrm flipH="1">
            <a:off x="-1445023" y="-345093"/>
            <a:ext cx="4947445" cy="1942997"/>
          </a:xfrm>
          <a:custGeom>
            <a:rect b="b" l="l" r="r" t="t"/>
            <a:pathLst>
              <a:path extrusionOk="0" h="1942997" w="4947445">
                <a:moveTo>
                  <a:pt x="4947446" y="0"/>
                </a:moveTo>
                <a:lnTo>
                  <a:pt x="0" y="0"/>
                </a:lnTo>
                <a:lnTo>
                  <a:pt x="0" y="1942997"/>
                </a:lnTo>
                <a:lnTo>
                  <a:pt x="4947446" y="1942997"/>
                </a:lnTo>
                <a:lnTo>
                  <a:pt x="4947446" y="0"/>
                </a:lnTo>
                <a:close/>
              </a:path>
            </a:pathLst>
          </a:custGeom>
          <a:blipFill rotWithShape="1">
            <a:blip r:embed="rId4">
              <a:alphaModFix/>
            </a:blip>
            <a:stretch>
              <a:fillRect b="0" l="0" r="0" t="0"/>
            </a:stretch>
          </a:blipFill>
          <a:ln>
            <a:noFill/>
          </a:ln>
        </p:spPr>
      </p:sp>
      <p:sp>
        <p:nvSpPr>
          <p:cNvPr id="142" name="Google Shape;142;p6"/>
          <p:cNvSpPr txBox="1"/>
          <p:nvPr/>
        </p:nvSpPr>
        <p:spPr>
          <a:xfrm>
            <a:off x="2642302" y="1314681"/>
            <a:ext cx="12840025" cy="814096"/>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Clr>
                <a:srgbClr val="000000"/>
              </a:buClr>
              <a:buSzPts val="7000"/>
              <a:buFont typeface="Arial"/>
              <a:buNone/>
            </a:pPr>
            <a:r>
              <a:rPr b="0" i="0" lang="en-US" sz="7000" u="none" cap="none" strike="noStrike">
                <a:solidFill>
                  <a:srgbClr val="1C2120"/>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p:txBody>
      </p:sp>
      <p:sp>
        <p:nvSpPr>
          <p:cNvPr id="143" name="Google Shape;143;p6"/>
          <p:cNvSpPr/>
          <p:nvPr/>
        </p:nvSpPr>
        <p:spPr>
          <a:xfrm>
            <a:off x="15204706" y="310404"/>
            <a:ext cx="3083294" cy="3083294"/>
          </a:xfrm>
          <a:custGeom>
            <a:rect b="b" l="l" r="r" t="t"/>
            <a:pathLst>
              <a:path extrusionOk="0" h="3083294" w="3083294">
                <a:moveTo>
                  <a:pt x="0" y="0"/>
                </a:moveTo>
                <a:lnTo>
                  <a:pt x="3083294" y="0"/>
                </a:lnTo>
                <a:lnTo>
                  <a:pt x="3083294" y="3083295"/>
                </a:lnTo>
                <a:lnTo>
                  <a:pt x="0" y="3083295"/>
                </a:lnTo>
                <a:lnTo>
                  <a:pt x="0" y="0"/>
                </a:lnTo>
                <a:close/>
              </a:path>
            </a:pathLst>
          </a:custGeom>
          <a:blipFill rotWithShape="1">
            <a:blip r:embed="rId5">
              <a:alphaModFix/>
            </a:blip>
            <a:stretch>
              <a:fillRect b="0" l="0" r="0" t="0"/>
            </a:stretch>
          </a:blipFill>
          <a:ln>
            <a:noFill/>
          </a:ln>
        </p:spPr>
      </p:sp>
      <p:sp>
        <p:nvSpPr>
          <p:cNvPr id="144" name="Google Shape;144;p6"/>
          <p:cNvSpPr/>
          <p:nvPr/>
        </p:nvSpPr>
        <p:spPr>
          <a:xfrm>
            <a:off x="370726" y="7666214"/>
            <a:ext cx="2353261" cy="2182115"/>
          </a:xfrm>
          <a:custGeom>
            <a:rect b="b" l="l" r="r" t="t"/>
            <a:pathLst>
              <a:path extrusionOk="0" h="2182115" w="2353261">
                <a:moveTo>
                  <a:pt x="0" y="0"/>
                </a:moveTo>
                <a:lnTo>
                  <a:pt x="2353261" y="0"/>
                </a:lnTo>
                <a:lnTo>
                  <a:pt x="2353261" y="2182115"/>
                </a:lnTo>
                <a:lnTo>
                  <a:pt x="0" y="2182115"/>
                </a:lnTo>
                <a:lnTo>
                  <a:pt x="0" y="0"/>
                </a:lnTo>
                <a:close/>
              </a:path>
            </a:pathLst>
          </a:custGeom>
          <a:blipFill rotWithShape="1">
            <a:blip r:embed="rId6">
              <a:alphaModFix/>
            </a:blip>
            <a:stretch>
              <a:fillRect b="0" l="0" r="0" t="0"/>
            </a:stretch>
          </a:blipFill>
          <a:ln>
            <a:noFill/>
          </a:ln>
        </p:spPr>
      </p:sp>
      <p:sp>
        <p:nvSpPr>
          <p:cNvPr id="145" name="Google Shape;145;p6"/>
          <p:cNvSpPr txBox="1"/>
          <p:nvPr/>
        </p:nvSpPr>
        <p:spPr>
          <a:xfrm>
            <a:off x="2642302" y="3327024"/>
            <a:ext cx="13003396" cy="36925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500"/>
              <a:buFont typeface="Arial"/>
              <a:buNone/>
            </a:pPr>
            <a:r>
              <a:rPr b="0" i="0" lang="en-US" sz="3500" u="none" cap="none" strike="noStrike">
                <a:solidFill>
                  <a:srgbClr val="FFFFFF"/>
                </a:solidFill>
                <a:latin typeface="Arial"/>
                <a:ea typeface="Arial"/>
                <a:cs typeface="Arial"/>
                <a:sym typeface="Arial"/>
              </a:rPr>
              <a:t>The presence of keyloggers poses a significant cybersecurity risk due to their capability to intercept and record keystrokes, potentially compromising sensitive data. It is imperative to prioritize the development and implementation of robust detection and mitigation measures to fortify data security and privacy.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151" name="Google Shape;151;p7"/>
          <p:cNvSpPr/>
          <p:nvPr/>
        </p:nvSpPr>
        <p:spPr>
          <a:xfrm flipH="1">
            <a:off x="-1445023" y="-345093"/>
            <a:ext cx="4947445" cy="1942997"/>
          </a:xfrm>
          <a:custGeom>
            <a:rect b="b" l="l" r="r" t="t"/>
            <a:pathLst>
              <a:path extrusionOk="0" h="1942997" w="4947445">
                <a:moveTo>
                  <a:pt x="4947446" y="0"/>
                </a:moveTo>
                <a:lnTo>
                  <a:pt x="0" y="0"/>
                </a:lnTo>
                <a:lnTo>
                  <a:pt x="0" y="1942997"/>
                </a:lnTo>
                <a:lnTo>
                  <a:pt x="4947446" y="1942997"/>
                </a:lnTo>
                <a:lnTo>
                  <a:pt x="4947446" y="0"/>
                </a:lnTo>
                <a:close/>
              </a:path>
            </a:pathLst>
          </a:custGeom>
          <a:blipFill rotWithShape="1">
            <a:blip r:embed="rId4">
              <a:alphaModFix/>
            </a:blip>
            <a:stretch>
              <a:fillRect b="0" l="0" r="0" t="0"/>
            </a:stretch>
          </a:blipFill>
          <a:ln>
            <a:noFill/>
          </a:ln>
        </p:spPr>
      </p:sp>
      <p:sp>
        <p:nvSpPr>
          <p:cNvPr id="152" name="Google Shape;152;p7"/>
          <p:cNvSpPr txBox="1"/>
          <p:nvPr/>
        </p:nvSpPr>
        <p:spPr>
          <a:xfrm>
            <a:off x="2642302" y="1314681"/>
            <a:ext cx="12840025" cy="814096"/>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Clr>
                <a:srgbClr val="000000"/>
              </a:buClr>
              <a:buSzPts val="7000"/>
              <a:buFont typeface="Arial"/>
              <a:buNone/>
            </a:pPr>
            <a:r>
              <a:rPr b="0" i="0" lang="en-US" sz="7000" u="none" cap="none" strike="noStrike">
                <a:solidFill>
                  <a:srgbClr val="1C2120"/>
                </a:solidFill>
                <a:latin typeface="Arial"/>
                <a:ea typeface="Arial"/>
                <a:cs typeface="Arial"/>
                <a:sym typeface="Arial"/>
              </a:rPr>
              <a:t>PROJECT OVERVIEW</a:t>
            </a:r>
            <a:endParaRPr b="0" i="0" sz="1400" u="none" cap="none" strike="noStrike">
              <a:solidFill>
                <a:srgbClr val="000000"/>
              </a:solidFill>
              <a:latin typeface="Arial"/>
              <a:ea typeface="Arial"/>
              <a:cs typeface="Arial"/>
              <a:sym typeface="Arial"/>
            </a:endParaRPr>
          </a:p>
        </p:txBody>
      </p:sp>
      <p:sp>
        <p:nvSpPr>
          <p:cNvPr id="153" name="Google Shape;153;p7"/>
          <p:cNvSpPr/>
          <p:nvPr/>
        </p:nvSpPr>
        <p:spPr>
          <a:xfrm>
            <a:off x="16153882" y="-1280107"/>
            <a:ext cx="3083294" cy="3083294"/>
          </a:xfrm>
          <a:custGeom>
            <a:rect b="b" l="l" r="r" t="t"/>
            <a:pathLst>
              <a:path extrusionOk="0" h="3083294" w="3083294">
                <a:moveTo>
                  <a:pt x="0" y="0"/>
                </a:moveTo>
                <a:lnTo>
                  <a:pt x="3083294" y="0"/>
                </a:lnTo>
                <a:lnTo>
                  <a:pt x="3083294" y="3083294"/>
                </a:lnTo>
                <a:lnTo>
                  <a:pt x="0" y="3083294"/>
                </a:lnTo>
                <a:lnTo>
                  <a:pt x="0" y="0"/>
                </a:lnTo>
                <a:close/>
              </a:path>
            </a:pathLst>
          </a:custGeom>
          <a:blipFill rotWithShape="1">
            <a:blip r:embed="rId5">
              <a:alphaModFix/>
            </a:blip>
            <a:stretch>
              <a:fillRect b="0" l="0" r="0" t="0"/>
            </a:stretch>
          </a:blipFill>
          <a:ln>
            <a:noFill/>
          </a:ln>
        </p:spPr>
      </p:sp>
      <p:sp>
        <p:nvSpPr>
          <p:cNvPr id="154" name="Google Shape;154;p7"/>
          <p:cNvSpPr/>
          <p:nvPr/>
        </p:nvSpPr>
        <p:spPr>
          <a:xfrm>
            <a:off x="-805904" y="8974538"/>
            <a:ext cx="2353261" cy="2182115"/>
          </a:xfrm>
          <a:custGeom>
            <a:rect b="b" l="l" r="r" t="t"/>
            <a:pathLst>
              <a:path extrusionOk="0" h="2182115" w="2353261">
                <a:moveTo>
                  <a:pt x="0" y="0"/>
                </a:moveTo>
                <a:lnTo>
                  <a:pt x="2353261" y="0"/>
                </a:lnTo>
                <a:lnTo>
                  <a:pt x="2353261" y="2182115"/>
                </a:lnTo>
                <a:lnTo>
                  <a:pt x="0" y="2182115"/>
                </a:lnTo>
                <a:lnTo>
                  <a:pt x="0" y="0"/>
                </a:lnTo>
                <a:close/>
              </a:path>
            </a:pathLst>
          </a:custGeom>
          <a:blipFill rotWithShape="1">
            <a:blip r:embed="rId6">
              <a:alphaModFix/>
            </a:blip>
            <a:stretch>
              <a:fillRect b="0" l="0" r="0" t="0"/>
            </a:stretch>
          </a:blipFill>
          <a:ln>
            <a:noFill/>
          </a:ln>
        </p:spPr>
      </p:sp>
      <p:sp>
        <p:nvSpPr>
          <p:cNvPr id="155" name="Google Shape;155;p7"/>
          <p:cNvSpPr txBox="1"/>
          <p:nvPr/>
        </p:nvSpPr>
        <p:spPr>
          <a:xfrm>
            <a:off x="370726" y="2505075"/>
            <a:ext cx="17324803" cy="2501972"/>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Clr>
                <a:srgbClr val="000000"/>
              </a:buClr>
              <a:buSzPts val="2841"/>
              <a:buFont typeface="Arial"/>
              <a:buNone/>
            </a:pPr>
            <a:r>
              <a:rPr b="0" i="0" lang="en-US" sz="2841" u="none" cap="none" strike="noStrike">
                <a:solidFill>
                  <a:srgbClr val="FFFFFF"/>
                </a:solidFill>
                <a:latin typeface="Arial"/>
                <a:ea typeface="Arial"/>
                <a:cs typeface="Arial"/>
                <a:sym typeface="Arial"/>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endParaRPr b="0" i="0" sz="1400" u="none" cap="none" strike="noStrike">
              <a:solidFill>
                <a:srgbClr val="000000"/>
              </a:solidFill>
              <a:latin typeface="Arial"/>
              <a:ea typeface="Arial"/>
              <a:cs typeface="Arial"/>
              <a:sym typeface="Arial"/>
            </a:endParaRPr>
          </a:p>
        </p:txBody>
      </p:sp>
      <p:sp>
        <p:nvSpPr>
          <p:cNvPr id="156" name="Google Shape;156;p7"/>
          <p:cNvSpPr txBox="1"/>
          <p:nvPr/>
        </p:nvSpPr>
        <p:spPr>
          <a:xfrm>
            <a:off x="603777" y="5808727"/>
            <a:ext cx="12359015" cy="2297456"/>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Clr>
                <a:srgbClr val="000000"/>
              </a:buClr>
              <a:buSzPts val="3252"/>
              <a:buFont typeface="Arial"/>
              <a:buNone/>
            </a:pPr>
            <a:r>
              <a:rPr b="0" i="0" lang="en-US" sz="3252" u="none" cap="none" strike="noStrike">
                <a:solidFill>
                  <a:srgbClr val="FFFFFF"/>
                </a:solidFill>
                <a:latin typeface="Arial"/>
                <a:ea typeface="Arial"/>
                <a:cs typeface="Arial"/>
                <a:sym typeface="Arial"/>
              </a:rPr>
              <a:t>For this Project we need to make sure to install two packages:</a:t>
            </a:r>
            <a:endParaRPr b="0" i="0" sz="1400" u="none" cap="none" strike="noStrike">
              <a:solidFill>
                <a:srgbClr val="000000"/>
              </a:solidFill>
              <a:latin typeface="Arial"/>
              <a:ea typeface="Arial"/>
              <a:cs typeface="Arial"/>
              <a:sym typeface="Arial"/>
            </a:endParaRPr>
          </a:p>
          <a:p>
            <a:pPr indent="0" lvl="0" marL="0" marR="0" rtl="0" algn="l">
              <a:lnSpc>
                <a:spcPct val="140006"/>
              </a:lnSpc>
              <a:spcBef>
                <a:spcPts val="0"/>
              </a:spcBef>
              <a:spcAft>
                <a:spcPts val="0"/>
              </a:spcAft>
              <a:buClr>
                <a:srgbClr val="000000"/>
              </a:buClr>
              <a:buSzPts val="3252"/>
              <a:buFont typeface="Arial"/>
              <a:buNone/>
            </a:pPr>
            <a:r>
              <a:t/>
            </a:r>
            <a:endParaRPr b="0" i="0" sz="3252" u="none" cap="none" strike="noStrike">
              <a:solidFill>
                <a:srgbClr val="FFFFFF"/>
              </a:solidFill>
              <a:latin typeface="Arial"/>
              <a:ea typeface="Arial"/>
              <a:cs typeface="Arial"/>
              <a:sym typeface="Arial"/>
            </a:endParaRPr>
          </a:p>
          <a:p>
            <a:pPr indent="-351141" lvl="1" marL="702283" marR="0" rtl="0" algn="just">
              <a:lnSpc>
                <a:spcPct val="140006"/>
              </a:lnSpc>
              <a:spcBef>
                <a:spcPts val="0"/>
              </a:spcBef>
              <a:spcAft>
                <a:spcPts val="0"/>
              </a:spcAft>
              <a:buClr>
                <a:srgbClr val="FFFFFF"/>
              </a:buClr>
              <a:buSzPts val="3252"/>
              <a:buFont typeface="Arial"/>
              <a:buChar char="•"/>
            </a:pPr>
            <a:r>
              <a:rPr b="0" i="0" lang="en-US" sz="3252" u="none" cap="none" strike="noStrike">
                <a:solidFill>
                  <a:srgbClr val="FFFFFF"/>
                </a:solidFill>
                <a:latin typeface="Arial"/>
                <a:ea typeface="Arial"/>
                <a:cs typeface="Arial"/>
                <a:sym typeface="Arial"/>
              </a:rPr>
              <a:t>First one is pip pynput install.(pip install pynput)</a:t>
            </a:r>
            <a:endParaRPr b="0" i="0" sz="1400" u="none" cap="none" strike="noStrike">
              <a:solidFill>
                <a:srgbClr val="000000"/>
              </a:solidFill>
              <a:latin typeface="Arial"/>
              <a:ea typeface="Arial"/>
              <a:cs typeface="Arial"/>
              <a:sym typeface="Arial"/>
            </a:endParaRPr>
          </a:p>
          <a:p>
            <a:pPr indent="-351141" lvl="1" marL="702283" marR="0" rtl="0" algn="just">
              <a:lnSpc>
                <a:spcPct val="140006"/>
              </a:lnSpc>
              <a:spcBef>
                <a:spcPts val="0"/>
              </a:spcBef>
              <a:spcAft>
                <a:spcPts val="0"/>
              </a:spcAft>
              <a:buClr>
                <a:srgbClr val="FFFFFF"/>
              </a:buClr>
              <a:buSzPts val="3252"/>
              <a:buFont typeface="Arial"/>
              <a:buChar char="•"/>
            </a:pPr>
            <a:r>
              <a:rPr b="0" i="0" lang="en-US" sz="3252" u="none" cap="none" strike="noStrike">
                <a:solidFill>
                  <a:srgbClr val="FFFFFF"/>
                </a:solidFill>
                <a:latin typeface="Arial"/>
                <a:ea typeface="Arial"/>
                <a:cs typeface="Arial"/>
                <a:sym typeface="Arial"/>
              </a:rPr>
              <a:t>Next one is johns library.(pip install johns lib)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162" name="Google Shape;162;p8"/>
          <p:cNvSpPr/>
          <p:nvPr/>
        </p:nvSpPr>
        <p:spPr>
          <a:xfrm flipH="1">
            <a:off x="-2102996" y="-499013"/>
            <a:ext cx="4947445" cy="1942997"/>
          </a:xfrm>
          <a:custGeom>
            <a:rect b="b" l="l" r="r" t="t"/>
            <a:pathLst>
              <a:path extrusionOk="0" h="1942997" w="4947445">
                <a:moveTo>
                  <a:pt x="4947445" y="0"/>
                </a:moveTo>
                <a:lnTo>
                  <a:pt x="0" y="0"/>
                </a:lnTo>
                <a:lnTo>
                  <a:pt x="0" y="1942996"/>
                </a:lnTo>
                <a:lnTo>
                  <a:pt x="4947445" y="1942996"/>
                </a:lnTo>
                <a:lnTo>
                  <a:pt x="4947445" y="0"/>
                </a:lnTo>
                <a:close/>
              </a:path>
            </a:pathLst>
          </a:custGeom>
          <a:blipFill rotWithShape="1">
            <a:blip r:embed="rId4">
              <a:alphaModFix/>
            </a:blip>
            <a:stretch>
              <a:fillRect b="0" l="0" r="0" t="0"/>
            </a:stretch>
          </a:blipFill>
          <a:ln>
            <a:noFill/>
          </a:ln>
        </p:spPr>
      </p:sp>
      <p:sp>
        <p:nvSpPr>
          <p:cNvPr id="163" name="Google Shape;163;p8"/>
          <p:cNvSpPr txBox="1"/>
          <p:nvPr/>
        </p:nvSpPr>
        <p:spPr>
          <a:xfrm>
            <a:off x="2642302" y="1314681"/>
            <a:ext cx="12840025" cy="814096"/>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Clr>
                <a:srgbClr val="000000"/>
              </a:buClr>
              <a:buSzPts val="7000"/>
              <a:buFont typeface="Arial"/>
              <a:buNone/>
            </a:pPr>
            <a:r>
              <a:rPr b="0" i="0" lang="en-US" sz="7000" u="none" cap="none" strike="noStrike">
                <a:solidFill>
                  <a:srgbClr val="1C2120"/>
                </a:solidFill>
                <a:latin typeface="Arial"/>
                <a:ea typeface="Arial"/>
                <a:cs typeface="Arial"/>
                <a:sym typeface="Arial"/>
              </a:rPr>
              <a:t>WHO ARE THE END USERS ?</a:t>
            </a:r>
            <a:endParaRPr b="0" i="0" sz="1400" u="none" cap="none" strike="noStrike">
              <a:solidFill>
                <a:srgbClr val="000000"/>
              </a:solidFill>
              <a:latin typeface="Arial"/>
              <a:ea typeface="Arial"/>
              <a:cs typeface="Arial"/>
              <a:sym typeface="Arial"/>
            </a:endParaRPr>
          </a:p>
        </p:txBody>
      </p:sp>
      <p:sp>
        <p:nvSpPr>
          <p:cNvPr id="164" name="Google Shape;164;p8"/>
          <p:cNvSpPr/>
          <p:nvPr/>
        </p:nvSpPr>
        <p:spPr>
          <a:xfrm>
            <a:off x="16153882" y="-1280107"/>
            <a:ext cx="3083294" cy="3083294"/>
          </a:xfrm>
          <a:custGeom>
            <a:rect b="b" l="l" r="r" t="t"/>
            <a:pathLst>
              <a:path extrusionOk="0" h="3083294" w="3083294">
                <a:moveTo>
                  <a:pt x="0" y="0"/>
                </a:moveTo>
                <a:lnTo>
                  <a:pt x="3083294" y="0"/>
                </a:lnTo>
                <a:lnTo>
                  <a:pt x="3083294" y="3083294"/>
                </a:lnTo>
                <a:lnTo>
                  <a:pt x="0" y="3083294"/>
                </a:lnTo>
                <a:lnTo>
                  <a:pt x="0" y="0"/>
                </a:lnTo>
                <a:close/>
              </a:path>
            </a:pathLst>
          </a:custGeom>
          <a:blipFill rotWithShape="1">
            <a:blip r:embed="rId5">
              <a:alphaModFix/>
            </a:blip>
            <a:stretch>
              <a:fillRect b="0" l="0" r="0" t="0"/>
            </a:stretch>
          </a:blipFill>
          <a:ln>
            <a:noFill/>
          </a:ln>
        </p:spPr>
      </p:sp>
      <p:sp>
        <p:nvSpPr>
          <p:cNvPr id="165" name="Google Shape;165;p8"/>
          <p:cNvSpPr/>
          <p:nvPr/>
        </p:nvSpPr>
        <p:spPr>
          <a:xfrm>
            <a:off x="-805904" y="8974538"/>
            <a:ext cx="2353261" cy="2182115"/>
          </a:xfrm>
          <a:custGeom>
            <a:rect b="b" l="l" r="r" t="t"/>
            <a:pathLst>
              <a:path extrusionOk="0" h="2182115" w="2353261">
                <a:moveTo>
                  <a:pt x="0" y="0"/>
                </a:moveTo>
                <a:lnTo>
                  <a:pt x="2353261" y="0"/>
                </a:lnTo>
                <a:lnTo>
                  <a:pt x="2353261" y="2182115"/>
                </a:lnTo>
                <a:lnTo>
                  <a:pt x="0" y="2182115"/>
                </a:lnTo>
                <a:lnTo>
                  <a:pt x="0" y="0"/>
                </a:lnTo>
                <a:close/>
              </a:path>
            </a:pathLst>
          </a:custGeom>
          <a:blipFill rotWithShape="1">
            <a:blip r:embed="rId6">
              <a:alphaModFix/>
            </a:blip>
            <a:stretch>
              <a:fillRect b="0" l="0" r="0" t="0"/>
            </a:stretch>
          </a:blipFill>
          <a:ln>
            <a:noFill/>
          </a:ln>
        </p:spPr>
      </p:sp>
      <p:sp>
        <p:nvSpPr>
          <p:cNvPr id="166" name="Google Shape;166;p8"/>
          <p:cNvSpPr txBox="1"/>
          <p:nvPr/>
        </p:nvSpPr>
        <p:spPr>
          <a:xfrm>
            <a:off x="578423" y="2343150"/>
            <a:ext cx="17131154" cy="691515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3000"/>
              <a:buFont typeface="Arial"/>
              <a:buNone/>
            </a:pPr>
            <a:r>
              <a:rPr b="0" i="0" lang="en-US" sz="3000" u="none" cap="none" strike="noStrike">
                <a:solidFill>
                  <a:srgbClr val="FFFFFF"/>
                </a:solidFill>
                <a:latin typeface="Arial"/>
                <a:ea typeface="Arial"/>
                <a:cs typeface="Arial"/>
                <a:sym typeface="Arial"/>
              </a:rPr>
              <a:t>End users of keyloggers can vary widely, depending on the intent and legality of their usage. Here are some categories:</a:t>
            </a:r>
            <a:endParaRPr b="0" i="0" sz="14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Arial"/>
              <a:ea typeface="Arial"/>
              <a:cs typeface="Arial"/>
              <a:sym typeface="Arial"/>
            </a:endParaRPr>
          </a:p>
          <a:p>
            <a:pPr indent="-323850" lvl="1" marL="647700" marR="0" rtl="0" algn="just">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Parents may use keyloggers to monitor their children's online activities to protect them from online predators, cyberbullying, or inappropriate content.</a:t>
            </a:r>
            <a:endParaRPr b="0" i="0" sz="14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Arial"/>
              <a:ea typeface="Arial"/>
              <a:cs typeface="Arial"/>
              <a:sym typeface="Arial"/>
            </a:endParaRPr>
          </a:p>
          <a:p>
            <a:pPr indent="-323850" lvl="1" marL="647700" marR="0" rtl="0" algn="just">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Researchers might use keyloggers in controlled environments to study their behaviors and develop countermeasures against malicious keyloggers.</a:t>
            </a:r>
            <a:endParaRPr b="0" i="0" sz="14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Arial"/>
              <a:ea typeface="Arial"/>
              <a:cs typeface="Arial"/>
              <a:sym typeface="Arial"/>
            </a:endParaRPr>
          </a:p>
          <a:p>
            <a:pPr indent="-323850" lvl="1" marL="647700" marR="0" rtl="0" algn="just">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Some government agencies use keyloggers for surveillance and to gather evidence in investigations involving terrorism, cybercrime, or other serious offenses.</a:t>
            </a:r>
            <a:endParaRPr b="0" i="0" sz="14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rgbClr val="FFFFFF"/>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3000"/>
              <a:buFont typeface="Arial"/>
              <a:buNone/>
            </a:pPr>
            <a:r>
              <a:rPr b="0" i="0" lang="en-US" sz="3000" u="none" cap="none" strike="noStrike">
                <a:solidFill>
                  <a:srgbClr val="FFFFFF"/>
                </a:solidFill>
                <a:latin typeface="Arial"/>
                <a:ea typeface="Arial"/>
                <a:cs typeface="Arial"/>
                <a:sym typeface="Arial"/>
              </a:rPr>
              <a:t>       and more..............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4" l="0" r="0" t="-9275"/>
            </a:stretch>
          </a:blipFill>
          <a:ln>
            <a:noFill/>
          </a:ln>
        </p:spPr>
      </p:sp>
      <p:sp>
        <p:nvSpPr>
          <p:cNvPr id="172" name="Google Shape;172;p9"/>
          <p:cNvSpPr/>
          <p:nvPr/>
        </p:nvSpPr>
        <p:spPr>
          <a:xfrm>
            <a:off x="15375123" y="-542951"/>
            <a:ext cx="4947445" cy="1942997"/>
          </a:xfrm>
          <a:custGeom>
            <a:rect b="b" l="l" r="r" t="t"/>
            <a:pathLst>
              <a:path extrusionOk="0" h="1942997" w="4947445">
                <a:moveTo>
                  <a:pt x="0" y="0"/>
                </a:moveTo>
                <a:lnTo>
                  <a:pt x="4947445" y="0"/>
                </a:lnTo>
                <a:lnTo>
                  <a:pt x="4947445" y="1942997"/>
                </a:lnTo>
                <a:lnTo>
                  <a:pt x="0" y="1942997"/>
                </a:lnTo>
                <a:lnTo>
                  <a:pt x="0" y="0"/>
                </a:lnTo>
                <a:close/>
              </a:path>
            </a:pathLst>
          </a:custGeom>
          <a:blipFill rotWithShape="1">
            <a:blip r:embed="rId4">
              <a:alphaModFix/>
            </a:blip>
            <a:stretch>
              <a:fillRect b="0" l="0" r="0" t="0"/>
            </a:stretch>
          </a:blipFill>
          <a:ln>
            <a:noFill/>
          </a:ln>
        </p:spPr>
      </p:sp>
      <p:sp>
        <p:nvSpPr>
          <p:cNvPr id="173" name="Google Shape;173;p9"/>
          <p:cNvSpPr/>
          <p:nvPr/>
        </p:nvSpPr>
        <p:spPr>
          <a:xfrm>
            <a:off x="-1387217" y="8842983"/>
            <a:ext cx="3281277" cy="3239516"/>
          </a:xfrm>
          <a:custGeom>
            <a:rect b="b" l="l" r="r" t="t"/>
            <a:pathLst>
              <a:path extrusionOk="0" h="3239516" w="3281277">
                <a:moveTo>
                  <a:pt x="0" y="0"/>
                </a:moveTo>
                <a:lnTo>
                  <a:pt x="3281277" y="0"/>
                </a:lnTo>
                <a:lnTo>
                  <a:pt x="3281277" y="3239516"/>
                </a:lnTo>
                <a:lnTo>
                  <a:pt x="0" y="3239516"/>
                </a:lnTo>
                <a:lnTo>
                  <a:pt x="0" y="0"/>
                </a:lnTo>
                <a:close/>
              </a:path>
            </a:pathLst>
          </a:custGeom>
          <a:blipFill rotWithShape="1">
            <a:blip r:embed="rId5">
              <a:alphaModFix/>
            </a:blip>
            <a:stretch>
              <a:fillRect b="0" l="0" r="0" t="0"/>
            </a:stretch>
          </a:blipFill>
          <a:ln>
            <a:noFill/>
          </a:ln>
        </p:spPr>
      </p:sp>
      <p:sp>
        <p:nvSpPr>
          <p:cNvPr id="174" name="Google Shape;174;p9"/>
          <p:cNvSpPr/>
          <p:nvPr/>
        </p:nvSpPr>
        <p:spPr>
          <a:xfrm>
            <a:off x="-386262" y="-542951"/>
            <a:ext cx="2280323" cy="3143302"/>
          </a:xfrm>
          <a:custGeom>
            <a:rect b="b" l="l" r="r" t="t"/>
            <a:pathLst>
              <a:path extrusionOk="0" h="3143302" w="2280323">
                <a:moveTo>
                  <a:pt x="0" y="0"/>
                </a:moveTo>
                <a:lnTo>
                  <a:pt x="2280322" y="0"/>
                </a:lnTo>
                <a:lnTo>
                  <a:pt x="2280322" y="3143302"/>
                </a:lnTo>
                <a:lnTo>
                  <a:pt x="0" y="3143302"/>
                </a:lnTo>
                <a:lnTo>
                  <a:pt x="0" y="0"/>
                </a:lnTo>
                <a:close/>
              </a:path>
            </a:pathLst>
          </a:custGeom>
          <a:blipFill rotWithShape="1">
            <a:blip r:embed="rId6">
              <a:alphaModFix/>
            </a:blip>
            <a:stretch>
              <a:fillRect b="0" l="0" r="0" t="0"/>
            </a:stretch>
          </a:blipFill>
          <a:ln>
            <a:noFill/>
          </a:ln>
        </p:spPr>
      </p:sp>
      <p:sp>
        <p:nvSpPr>
          <p:cNvPr id="175" name="Google Shape;175;p9"/>
          <p:cNvSpPr txBox="1"/>
          <p:nvPr/>
        </p:nvSpPr>
        <p:spPr>
          <a:xfrm>
            <a:off x="1605611" y="1816748"/>
            <a:ext cx="15076778" cy="7827518"/>
          </a:xfrm>
          <a:prstGeom prst="rect">
            <a:avLst/>
          </a:prstGeom>
          <a:noFill/>
          <a:ln>
            <a:noFill/>
          </a:ln>
        </p:spPr>
        <p:txBody>
          <a:bodyPr anchorCtr="0" anchor="t" bIns="0" lIns="0" spcFirstLastPara="1" rIns="0" wrap="square" tIns="0">
            <a:spAutoFit/>
          </a:bodyPr>
          <a:lstStyle/>
          <a:p>
            <a:pPr indent="-280668" lvl="1" marL="561341" marR="0" rtl="0" algn="l">
              <a:lnSpc>
                <a:spcPct val="161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Real-Time Detection: </a:t>
            </a:r>
            <a:endParaRPr b="0" i="0" sz="1400" u="none" cap="none" strike="noStrike">
              <a:solidFill>
                <a:srgbClr val="000000"/>
              </a:solidFill>
              <a:latin typeface="Arial"/>
              <a:ea typeface="Arial"/>
              <a:cs typeface="Arial"/>
              <a:sym typeface="Arial"/>
            </a:endParaRPr>
          </a:p>
          <a:p>
            <a:pPr indent="0" lvl="0" marL="0" marR="0" rtl="0" algn="l">
              <a:lnSpc>
                <a:spcPct val="161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Utilizes machine learning algorithms to identify suspicious activities instantly.</a:t>
            </a:r>
            <a:endParaRPr b="0" i="0" sz="1400" u="none" cap="none" strike="noStrike">
              <a:solidFill>
                <a:srgbClr val="000000"/>
              </a:solidFill>
              <a:latin typeface="Arial"/>
              <a:ea typeface="Arial"/>
              <a:cs typeface="Arial"/>
              <a:sym typeface="Arial"/>
            </a:endParaRPr>
          </a:p>
          <a:p>
            <a:pPr indent="0" lvl="0" marL="0" marR="0" rtl="0" algn="l">
              <a:lnSpc>
                <a:spcPct val="161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a:p>
            <a:pPr indent="-280668" lvl="1" marL="561341" marR="0" rtl="0" algn="l">
              <a:lnSpc>
                <a:spcPct val="161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User-Friendly Interface: </a:t>
            </a:r>
            <a:endParaRPr b="0" i="0" sz="1400" u="none" cap="none" strike="noStrike">
              <a:solidFill>
                <a:srgbClr val="000000"/>
              </a:solidFill>
              <a:latin typeface="Arial"/>
              <a:ea typeface="Arial"/>
              <a:cs typeface="Arial"/>
              <a:sym typeface="Arial"/>
            </a:endParaRPr>
          </a:p>
          <a:p>
            <a:pPr indent="0" lvl="0" marL="0" marR="0" rtl="0" algn="l">
              <a:lnSpc>
                <a:spcPct val="161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Simple, intuitive design ensuring ease of use for all user levels.</a:t>
            </a:r>
            <a:endParaRPr b="0" i="0" sz="1400" u="none" cap="none" strike="noStrike">
              <a:solidFill>
                <a:srgbClr val="000000"/>
              </a:solidFill>
              <a:latin typeface="Arial"/>
              <a:ea typeface="Arial"/>
              <a:cs typeface="Arial"/>
              <a:sym typeface="Arial"/>
            </a:endParaRPr>
          </a:p>
          <a:p>
            <a:pPr indent="0" lvl="0" marL="0" marR="0" rtl="0" algn="l">
              <a:lnSpc>
                <a:spcPct val="161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a:p>
            <a:pPr indent="-280668" lvl="1" marL="561341" marR="0" rtl="0" algn="l">
              <a:lnSpc>
                <a:spcPct val="161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Comprehensive Training Modules: </a:t>
            </a:r>
            <a:endParaRPr b="0" i="0" sz="1400" u="none" cap="none" strike="noStrike">
              <a:solidFill>
                <a:srgbClr val="000000"/>
              </a:solidFill>
              <a:latin typeface="Arial"/>
              <a:ea typeface="Arial"/>
              <a:cs typeface="Arial"/>
              <a:sym typeface="Arial"/>
            </a:endParaRPr>
          </a:p>
          <a:p>
            <a:pPr indent="0" lvl="0" marL="0" marR="0" rtl="0" algn="l">
              <a:lnSpc>
                <a:spcPct val="161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Interactive and engaging training materials that educate users on cybersecurity.</a:t>
            </a:r>
            <a:endParaRPr b="0" i="0" sz="1400" u="none" cap="none" strike="noStrike">
              <a:solidFill>
                <a:srgbClr val="000000"/>
              </a:solidFill>
              <a:latin typeface="Arial"/>
              <a:ea typeface="Arial"/>
              <a:cs typeface="Arial"/>
              <a:sym typeface="Arial"/>
            </a:endParaRPr>
          </a:p>
          <a:p>
            <a:pPr indent="0" lvl="0" marL="0" marR="0" rtl="0" algn="l">
              <a:lnSpc>
                <a:spcPct val="161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a:p>
            <a:pPr indent="-280668" lvl="1" marL="561341" marR="0" rtl="0" algn="l">
              <a:lnSpc>
                <a:spcPct val="161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Integration with Existing Systems: </a:t>
            </a:r>
            <a:endParaRPr b="0" i="0" sz="1400" u="none" cap="none" strike="noStrike">
              <a:solidFill>
                <a:srgbClr val="000000"/>
              </a:solidFill>
              <a:latin typeface="Arial"/>
              <a:ea typeface="Arial"/>
              <a:cs typeface="Arial"/>
              <a:sym typeface="Arial"/>
            </a:endParaRPr>
          </a:p>
          <a:p>
            <a:pPr indent="0" lvl="0" marL="0" marR="0" rtl="0" algn="l">
              <a:lnSpc>
                <a:spcPct val="161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Compatible with major operating systems and can be integrated into existing security protocols .</a:t>
            </a:r>
            <a:endParaRPr b="0" i="0" sz="1400" u="none" cap="none" strike="noStrike">
              <a:solidFill>
                <a:srgbClr val="000000"/>
              </a:solidFill>
              <a:latin typeface="Arial"/>
              <a:ea typeface="Arial"/>
              <a:cs typeface="Arial"/>
              <a:sym typeface="Arial"/>
            </a:endParaRPr>
          </a:p>
          <a:p>
            <a:pPr indent="0" lvl="0" marL="0" marR="0" rtl="0" algn="l">
              <a:lnSpc>
                <a:spcPct val="161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a:p>
            <a:pPr indent="-280668" lvl="1" marL="561341" marR="0" rtl="0" algn="l">
              <a:lnSpc>
                <a:spcPct val="161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Automated Updates:</a:t>
            </a:r>
            <a:endParaRPr b="0" i="0" sz="1400" u="none" cap="none" strike="noStrike">
              <a:solidFill>
                <a:srgbClr val="000000"/>
              </a:solidFill>
              <a:latin typeface="Arial"/>
              <a:ea typeface="Arial"/>
              <a:cs typeface="Arial"/>
              <a:sym typeface="Arial"/>
            </a:endParaRPr>
          </a:p>
          <a:p>
            <a:pPr indent="0" lvl="0" marL="0" marR="0" rtl="0" algn="l">
              <a:lnSpc>
                <a:spcPct val="161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Regular updates to ensure protection against the latest keylogger threats.</a:t>
            </a:r>
            <a:endParaRPr b="0" i="0" sz="1400" u="none" cap="none" strike="noStrike">
              <a:solidFill>
                <a:srgbClr val="000000"/>
              </a:solidFill>
              <a:latin typeface="Arial"/>
              <a:ea typeface="Arial"/>
              <a:cs typeface="Arial"/>
              <a:sym typeface="Arial"/>
            </a:endParaRPr>
          </a:p>
        </p:txBody>
      </p:sp>
      <p:sp>
        <p:nvSpPr>
          <p:cNvPr id="176" name="Google Shape;176;p9"/>
          <p:cNvSpPr txBox="1"/>
          <p:nvPr/>
        </p:nvSpPr>
        <p:spPr>
          <a:xfrm>
            <a:off x="2253059" y="301496"/>
            <a:ext cx="13122064" cy="1098550"/>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YOUR SOLUTION AND IT'S VALUE PROPOSITION</a:t>
            </a:r>
            <a:endParaRPr b="0" i="0" sz="1400" u="none" cap="none" strike="noStrike">
              <a:solidFill>
                <a:srgbClr val="000000"/>
              </a:solidFill>
              <a:latin typeface="Arial"/>
              <a:ea typeface="Arial"/>
              <a:cs typeface="Arial"/>
              <a:sym typeface="Arial"/>
            </a:endParaRPr>
          </a:p>
        </p:txBody>
      </p:sp>
      <p:sp>
        <p:nvSpPr>
          <p:cNvPr id="177" name="Google Shape;177;p9"/>
          <p:cNvSpPr/>
          <p:nvPr/>
        </p:nvSpPr>
        <p:spPr>
          <a:xfrm rot="10800000">
            <a:off x="16322283" y="7945113"/>
            <a:ext cx="2280323" cy="3143302"/>
          </a:xfrm>
          <a:custGeom>
            <a:rect b="b" l="l" r="r" t="t"/>
            <a:pathLst>
              <a:path extrusionOk="0" h="3143302" w="2280323">
                <a:moveTo>
                  <a:pt x="0" y="0"/>
                </a:moveTo>
                <a:lnTo>
                  <a:pt x="2280323" y="0"/>
                </a:lnTo>
                <a:lnTo>
                  <a:pt x="2280323" y="3143302"/>
                </a:lnTo>
                <a:lnTo>
                  <a:pt x="0" y="3143302"/>
                </a:lnTo>
                <a:lnTo>
                  <a:pt x="0" y="0"/>
                </a:lnTo>
                <a:close/>
              </a:path>
            </a:pathLst>
          </a:custGeom>
          <a:blipFill rotWithShape="1">
            <a:blip r:embed="rId7">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