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GTPL BANK GURU99 DEMO SITE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PRESENT BY :-GAURAV PATIL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Statement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>
                <a:latin typeface="Algerian" pitchFamily="82" charset="0"/>
              </a:rPr>
              <a:t>Thank You</a:t>
            </a:r>
            <a:endParaRPr lang="en-IN" sz="8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The </a:t>
            </a:r>
            <a:r>
              <a:rPr lang="en-IN" i="1" dirty="0" smtClean="0"/>
              <a:t>GTPL Demo Guru99 </a:t>
            </a:r>
            <a:r>
              <a:rPr lang="en-IN" i="1" dirty="0" smtClean="0"/>
              <a:t>Bank project aims to provide net banking facility to its </a:t>
            </a:r>
            <a:r>
              <a:rPr lang="en-IN" i="1" dirty="0" smtClean="0"/>
              <a:t>Users</a:t>
            </a:r>
            <a:r>
              <a:rPr lang="en-IN" i="1" dirty="0" smtClean="0"/>
              <a:t>.</a:t>
            </a:r>
          </a:p>
          <a:p>
            <a:r>
              <a:rPr lang="en-US" i="1" dirty="0" smtClean="0"/>
              <a:t>IN this project live site is provide to users to Execute the test scenario and case.</a:t>
            </a:r>
            <a:endParaRPr lang="en-IN" i="1" dirty="0" smtClean="0"/>
          </a:p>
          <a:p>
            <a:r>
              <a:rPr lang="en-IN" i="1" dirty="0" smtClean="0"/>
              <a:t>This release will have limited features. Over a period of time , new and new functionalities will be added to the site.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Customer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265069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Customer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89608"/>
            <a:ext cx="8229600" cy="461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Account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94220"/>
            <a:ext cx="8229600" cy="460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Account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5938"/>
            <a:ext cx="8229600" cy="44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49876"/>
            <a:ext cx="8229600" cy="43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Account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1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Statement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689894"/>
            <a:ext cx="8172450" cy="478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96</TotalTime>
  <Words>86</Words>
  <Application>Microsoft Office PowerPoint</Application>
  <PresentationFormat>On-screen Show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GTPL BANK GURU99 DEMO SITE </vt:lpstr>
      <vt:lpstr>INTRODUCTION</vt:lpstr>
      <vt:lpstr>New Customer</vt:lpstr>
      <vt:lpstr>Edit Customer</vt:lpstr>
      <vt:lpstr>New Account</vt:lpstr>
      <vt:lpstr>Edit Account</vt:lpstr>
      <vt:lpstr>Delete Customer</vt:lpstr>
      <vt:lpstr>Delete Account</vt:lpstr>
      <vt:lpstr>Mini Statement</vt:lpstr>
      <vt:lpstr>Customized Statement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GTPL BANK GURU99 DEMO SITE </dc:title>
  <dc:creator>gaurav</dc:creator>
  <cp:lastModifiedBy>gaurav</cp:lastModifiedBy>
  <cp:revision>7</cp:revision>
  <dcterms:created xsi:type="dcterms:W3CDTF">2006-08-16T00:00:00Z</dcterms:created>
  <dcterms:modified xsi:type="dcterms:W3CDTF">2022-12-27T06:45:03Z</dcterms:modified>
</cp:coreProperties>
</file>