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25C-41E2-40DF-1D56-B58A3244D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D83B7-0B25-34DD-CA8E-BB2F5A4C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1980-2EC6-C23F-68DE-BFC33CB5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B048-CABB-30FA-DC90-0D0948D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2D0E-295A-FF15-D626-92EE71CB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A2A0-008B-B105-2999-7A3B15D6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AD990-150B-715B-C113-94CCB7260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0AB4-1EB7-D617-16E7-2947214E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9A40-67E7-0D8C-B349-7C505ECD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52E7-8A31-F7A9-88A5-B49830A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A39E6-0EC3-F62D-9799-B8849A8D2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B9E8-BDBB-CD9C-4BC5-69BA8A41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21FD-CDB0-CDFE-4EF3-11E70989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F45C-3861-C445-BE9D-6D25F3B6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7268-4D7F-5801-9326-32AA25FC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8816-341C-E3C9-9693-BFDE1FB3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37F5-CA4E-5422-E6E8-686DFAE6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049D-BE5B-4C1E-376A-88C9B778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652CA-A524-0D2C-368E-2DF0448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FBCC2-39FC-0CC1-C838-B55FCB34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EE3B-EC90-3ADC-C37E-9D24AA24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181D-5337-7E94-6D9D-D53B84D42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855A-3D2B-0586-E815-93EDA04D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8DEC-D096-948B-D02E-8F416628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EAB5-ACC1-0663-BE5D-A3BFF1FB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50B2-100D-FC74-7060-68E9519D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53F7-A04D-09FD-F9D8-3C67BBEC4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CDFB-A1EC-7808-961A-6C462639F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7E861-D010-A16E-851D-16546BEE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2982-51E9-A33B-1DE3-F6BFA800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5DE3-8338-BE3B-89B9-A504AC55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1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AE45-010D-A055-E790-34C75F88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9062B-DC37-6085-1F58-9483ABEE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3A9BE-AEBD-CBB3-C38F-C1E2BE83B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EB500-15E5-E813-4AA3-2150B6A9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70AD4-BA4F-D96D-415A-30482EB63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EA31F-6F41-45FA-2403-5BE9241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BEFDB-2615-F238-4DAA-FE7A79CA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8E4F-66B6-F55D-9677-8847940B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FB7A-4457-23D7-16CE-B09124FD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ACA2A-4609-77FF-5789-E01A1E39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3D036-8A94-A61E-CA6B-E4E55D6C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8EF1-DEE5-DBDF-4882-F476D345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19031-F975-9C71-4320-A8A20225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06431-B744-3DE1-01A5-C6EE14DA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46D2D-9915-4092-DD43-CC9BFD3B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3C22-50CF-ACAD-7437-CDB88912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4121-C85B-B96E-B1F6-33A09943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6F98F-9D24-5878-71BF-0270B2B1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8AAA4-DD44-7295-B0F4-A76A8F26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010B-F708-CCE6-2475-5A4937A8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9751-ED77-90CA-DC65-9D1F615B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4300-5631-FC2B-A234-1C6D30C6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EDC34-4702-2195-0C36-42808D22C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D7F9-621C-F12A-F376-FE4A2A59E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42A9-5B3B-3B96-FF6F-E2E67590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248B-4927-147C-8033-95E052B1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0A745-D9ED-29AF-217E-1E0F33B7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84E5A-31B6-B417-14C0-A6C2B409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22E8-43DC-0685-EC48-C6757FEDD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944-0B85-53A6-0C87-5F52027BD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9D5F-2878-1E42-ABB0-31D366AA9034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69B0-8954-6415-8A6A-75C29194D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3FA1-6A38-A588-D68E-A4BC214F0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9B26-B66E-5645-A70E-AFE6B6BD4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3AA-66A0-4864-74F3-D976EFEE1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UpLift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70B60-AD38-5854-9B9D-AB744C4DA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4</a:t>
            </a:r>
          </a:p>
        </p:txBody>
      </p:sp>
    </p:spTree>
    <p:extLst>
      <p:ext uri="{BB962C8B-B14F-4D97-AF65-F5344CB8AC3E}">
        <p14:creationId xmlns:p14="http://schemas.microsoft.com/office/powerpoint/2010/main" val="242313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0E13-0876-A5DA-439C-CF28AFBD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4240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ABE5-6949-8B6C-41AA-477BC44D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22AE-E928-4BA8-CD63-E67CB481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240"/>
            <a:ext cx="12192000" cy="60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25B9-C2B8-DCB2-83BE-07349D55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189" y="216844"/>
            <a:ext cx="10515600" cy="1325563"/>
          </a:xfrm>
        </p:spPr>
        <p:txBody>
          <a:bodyPr/>
          <a:lstStyle/>
          <a:p>
            <a:r>
              <a:rPr lang="en-US" dirty="0"/>
              <a:t>Mobile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D93A-76B2-7708-84E5-77C56C9B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9A2C3-5BDD-47F2-713F-3CEDE101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300"/>
            <a:ext cx="330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6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2385-34C0-12BD-843D-92F42211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3841"/>
          </a:xfrm>
        </p:spPr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6BC3B-BC23-E37E-4F67-F3A88993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3841"/>
            <a:ext cx="9996616" cy="60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DA8D-5121-8BA5-399C-25302AF8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Detail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F73B-4C07-EDC7-8AE0-3DADE4C07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A6C6A-C086-5027-3943-F9665F7D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757"/>
            <a:ext cx="10287526" cy="59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BA95-75BB-1EEF-B31E-EBCB0E9E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Mobile Search Views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C326D-5259-47BC-DF80-CF77AB1B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62684"/>
            <a:ext cx="5634681" cy="58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0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09C6-C613-53E3-87F1-7E45551A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Editor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89263-C38D-88DB-75FC-D772AAF1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08692"/>
            <a:ext cx="9391135" cy="554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1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98DB-EA14-794F-B8DE-77C68A0F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354B-479C-82AF-980C-AF039F8E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 didn’t do a mobile view for the editor because it’s self </a:t>
            </a:r>
            <a:r>
              <a:rPr lang="en-US" dirty="0" err="1"/>
              <a:t>explainatory</a:t>
            </a:r>
            <a:r>
              <a:rPr lang="en-US" dirty="0"/>
              <a:t>, the columns go below each other and everything gets narrower.</a:t>
            </a:r>
          </a:p>
          <a:p>
            <a:pPr>
              <a:buFontTx/>
              <a:buChar char="-"/>
            </a:pPr>
            <a:r>
              <a:rPr lang="en-US" dirty="0"/>
              <a:t>Also I was at the end of my patience with </a:t>
            </a:r>
            <a:r>
              <a:rPr lang="en-US" dirty="0" err="1"/>
              <a:t>figma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Design of the workout tracking portions will be handled after the fundamental functionality is figured out.</a:t>
            </a:r>
          </a:p>
          <a:p>
            <a:pPr>
              <a:buFontTx/>
              <a:buChar char="-"/>
            </a:pPr>
            <a:r>
              <a:rPr lang="en-US" dirty="0"/>
              <a:t>Next Steps:</a:t>
            </a:r>
          </a:p>
          <a:p>
            <a:pPr>
              <a:buFontTx/>
              <a:buChar char="-"/>
            </a:pPr>
            <a:r>
              <a:rPr lang="en-US" dirty="0"/>
              <a:t>Development starts!</a:t>
            </a:r>
          </a:p>
          <a:p>
            <a:pPr>
              <a:buFontTx/>
              <a:buChar char="-"/>
            </a:pPr>
            <a:r>
              <a:rPr lang="en-US" dirty="0"/>
              <a:t>We’re on time, </a:t>
            </a:r>
            <a:r>
              <a:rPr lang="en-US"/>
              <a:t>everything is great.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3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C561-895A-9007-0803-5CE0767B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2DCB-EAE0-F471-0C6B-2849D8A1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Fit test the tech stack (Firebase, </a:t>
            </a:r>
            <a:r>
              <a:rPr lang="en-US" dirty="0" err="1"/>
              <a:t>Nuxt</a:t>
            </a:r>
            <a:r>
              <a:rPr lang="en-US" dirty="0"/>
              <a:t>, Tailwind, </a:t>
            </a:r>
            <a:r>
              <a:rPr lang="en-US" dirty="0" err="1"/>
              <a:t>Algolia</a:t>
            </a:r>
            <a:r>
              <a:rPr lang="en-US" dirty="0"/>
              <a:t>, Firebase Auth).</a:t>
            </a:r>
          </a:p>
          <a:p>
            <a:pPr lvl="1">
              <a:buFontTx/>
              <a:buChar char="-"/>
            </a:pPr>
            <a:r>
              <a:rPr lang="en-US" dirty="0"/>
              <a:t>What I mean by this is literally just handle the barebones setup of these, linking the projects and all that.</a:t>
            </a:r>
          </a:p>
          <a:p>
            <a:pPr>
              <a:buFontTx/>
              <a:buChar char="-"/>
            </a:pPr>
            <a:r>
              <a:rPr lang="en-US" dirty="0"/>
              <a:t>user login and registration( Firebase data models, </a:t>
            </a:r>
            <a:r>
              <a:rPr lang="en-US" dirty="0" err="1"/>
              <a:t>javascript</a:t>
            </a:r>
            <a:r>
              <a:rPr lang="en-US" dirty="0"/>
              <a:t> functions, frontend)</a:t>
            </a:r>
          </a:p>
          <a:p>
            <a:pPr marL="0" indent="0">
              <a:buNone/>
            </a:pPr>
            <a:r>
              <a:rPr lang="en-US" dirty="0"/>
              <a:t>- Start Routine Editor ( Firebase data models, </a:t>
            </a:r>
            <a:r>
              <a:rPr lang="en-US" dirty="0" err="1"/>
              <a:t>javascript</a:t>
            </a:r>
            <a:r>
              <a:rPr lang="en-US" dirty="0"/>
              <a:t> functions)</a:t>
            </a:r>
          </a:p>
        </p:txBody>
      </p:sp>
    </p:spTree>
    <p:extLst>
      <p:ext uri="{BB962C8B-B14F-4D97-AF65-F5344CB8AC3E}">
        <p14:creationId xmlns:p14="http://schemas.microsoft.com/office/powerpoint/2010/main" val="41001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150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UpLift</vt:lpstr>
      <vt:lpstr>Dashboard</vt:lpstr>
      <vt:lpstr>Mobile Dashboard</vt:lpstr>
      <vt:lpstr>Search Results</vt:lpstr>
      <vt:lpstr>Detail View</vt:lpstr>
      <vt:lpstr>Mobile Search Views</vt:lpstr>
      <vt:lpstr>Editor View</vt:lpstr>
      <vt:lpstr>Notes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</dc:title>
  <dc:creator>Brandon Martinez</dc:creator>
  <cp:lastModifiedBy>Brandon Martinez</cp:lastModifiedBy>
  <cp:revision>3</cp:revision>
  <dcterms:created xsi:type="dcterms:W3CDTF">2023-02-20T01:58:44Z</dcterms:created>
  <dcterms:modified xsi:type="dcterms:W3CDTF">2023-02-20T02:10:11Z</dcterms:modified>
</cp:coreProperties>
</file>