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1" r:id="rId15"/>
    <p:sldId id="271" r:id="rId16"/>
    <p:sldId id="272" r:id="rId17"/>
    <p:sldId id="273" r:id="rId18"/>
    <p:sldId id="274" r:id="rId19"/>
    <p:sldId id="278" r:id="rId20"/>
    <p:sldId id="262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1"/>
    <p:restoredTop sz="94607"/>
  </p:normalViewPr>
  <p:slideViewPr>
    <p:cSldViewPr snapToGrid="0">
      <p:cViewPr varScale="1">
        <p:scale>
          <a:sx n="130" d="100"/>
          <a:sy n="130" d="100"/>
        </p:scale>
        <p:origin x="22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C0331-9B8E-C24A-AB70-53FA4D0993C4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7C6C4-CC79-924C-8C6B-6D6430D33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7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37C6C4-CC79-924C-8C6B-6D6430D3309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0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8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1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3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8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6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7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5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00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5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CE982-5EDD-684D-AEA2-7ADF6AD39FCA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DF64F-0305-4847-BA7F-5C5B99F2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780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C198-FB69-132C-AD38-F40F7FFEB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>
                <a:solidFill>
                  <a:srgbClr val="00FFF0"/>
                </a:solidFill>
              </a:rPr>
              <a:t>upLift</a:t>
            </a:r>
            <a:endParaRPr lang="en-US" sz="7200" dirty="0">
              <a:solidFill>
                <a:srgbClr val="00FF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72F44-3025-7B0C-3D48-78CDA383C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Brandon Martinez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5BB32-5E78-8258-7567-18FC3D5D2690}"/>
              </a:ext>
            </a:extLst>
          </p:cNvPr>
          <p:cNvSpPr txBox="1"/>
          <p:nvPr/>
        </p:nvSpPr>
        <p:spPr>
          <a:xfrm>
            <a:off x="4604084" y="184484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290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2CB9-FA5F-9553-94D6-BE7AE0F42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CA71-2156-40ED-DE79-5AD46F1E7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Backend completely removed because firebase functions as a client side library that requires no custom backend.</a:t>
            </a:r>
          </a:p>
          <a:p>
            <a:pPr>
              <a:buFontTx/>
              <a:buChar char="-"/>
            </a:pPr>
            <a:r>
              <a:rPr lang="en-US" dirty="0"/>
              <a:t>Vue/</a:t>
            </a:r>
            <a:r>
              <a:rPr lang="en-US" dirty="0" err="1"/>
              <a:t>Nuxt</a:t>
            </a:r>
            <a:r>
              <a:rPr lang="en-US" dirty="0"/>
              <a:t> abandoned in favor of more mature and stable React/</a:t>
            </a:r>
            <a:r>
              <a:rPr lang="en-US" dirty="0" err="1"/>
              <a:t>Next.js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Algolia</a:t>
            </a:r>
            <a:r>
              <a:rPr lang="en-US" dirty="0"/>
              <a:t> replaced with open source </a:t>
            </a:r>
            <a:r>
              <a:rPr lang="en-US" dirty="0" err="1"/>
              <a:t>MeiliSearch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7617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1593B-A401-DA1F-6EA9-AAEE867B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8F604936-2FDD-E5F7-FA9C-89843C53A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657" y="1784985"/>
            <a:ext cx="8231143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5A618-E481-7C3F-5C7D-8CAE11038E06}"/>
              </a:ext>
            </a:extLst>
          </p:cNvPr>
          <p:cNvSpPr txBox="1"/>
          <p:nvPr/>
        </p:nvSpPr>
        <p:spPr>
          <a:xfrm>
            <a:off x="599440" y="1635759"/>
            <a:ext cx="23266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Changes:</a:t>
            </a:r>
          </a:p>
          <a:p>
            <a:r>
              <a:rPr lang="en-US" sz="2800" dirty="0" err="1"/>
              <a:t>Algolia</a:t>
            </a:r>
            <a:r>
              <a:rPr lang="en-US" sz="2800" dirty="0"/>
              <a:t> replaced with Meili.</a:t>
            </a:r>
          </a:p>
        </p:txBody>
      </p:sp>
    </p:spTree>
    <p:extLst>
      <p:ext uri="{BB962C8B-B14F-4D97-AF65-F5344CB8AC3E}">
        <p14:creationId xmlns:p14="http://schemas.microsoft.com/office/powerpoint/2010/main" val="2006458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9F818-928B-133F-AD42-7F19DB67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 Flow Diagram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6E0A77B-DBB6-B476-2A9A-07648512A8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30029" y="683894"/>
            <a:ext cx="7523771" cy="5564505"/>
          </a:xfrm>
        </p:spPr>
      </p:pic>
    </p:spTree>
    <p:extLst>
      <p:ext uri="{BB962C8B-B14F-4D97-AF65-F5344CB8AC3E}">
        <p14:creationId xmlns:p14="http://schemas.microsoft.com/office/powerpoint/2010/main" val="1802681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90C4-1847-B986-8AFD-55207C4E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DBB13-9CAE-096E-B457-5E657927A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A128A4-8264-F5C7-752A-358E1780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954" y="182562"/>
            <a:ext cx="3637536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60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6083A-CB75-9296-6759-442D6F888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Cases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6C4FB-B883-AE68-6538-2118CD453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-Show Excel Doc-	</a:t>
            </a:r>
          </a:p>
        </p:txBody>
      </p:sp>
    </p:spTree>
    <p:extLst>
      <p:ext uri="{BB962C8B-B14F-4D97-AF65-F5344CB8AC3E}">
        <p14:creationId xmlns:p14="http://schemas.microsoft.com/office/powerpoint/2010/main" val="664875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B8401-34F6-3651-8189-EA9E7C98B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Layouts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ACF79B-046F-D27B-711D-8B023CAE29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157" y="1825625"/>
            <a:ext cx="882168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86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16E7-9635-4288-F144-3963F96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7ED45B-0B6A-542D-1002-15BE00863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43" y="260985"/>
            <a:ext cx="10515600" cy="631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3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EEA8B-679C-D675-E7AF-F1C3084EF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B6F3C32-D347-25E9-DD15-DA57E06BF8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920" y="833120"/>
            <a:ext cx="9914680" cy="571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27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1C26-ABC1-2993-BE3A-3FE2468B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CA3E7E9-0FA8-7CE2-5641-31B42D6A8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575945"/>
            <a:ext cx="10013265" cy="591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22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666D-8F46-1958-4D5D-C188E9CE8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Layouts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011943-EFB0-E62C-C496-F591976221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89423" y="1551506"/>
            <a:ext cx="2455197" cy="4343810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4F53B02C-4974-B61C-E15A-09AAF57890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620" y="481342"/>
            <a:ext cx="5634681" cy="58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132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ADCCB-33B1-5C0C-6282-42431923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0B145-7A5E-F0DE-666F-A2267021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Working out is intimidating and mysterious to many. </a:t>
            </a:r>
          </a:p>
          <a:p>
            <a:pPr>
              <a:buFontTx/>
              <a:buChar char="-"/>
            </a:pPr>
            <a:r>
              <a:rPr lang="en-US" dirty="0"/>
              <a:t>Finding a good workout routine is challenging. </a:t>
            </a:r>
          </a:p>
          <a:p>
            <a:pPr>
              <a:buFontTx/>
              <a:buChar char="-"/>
            </a:pPr>
            <a:r>
              <a:rPr lang="en-US" dirty="0"/>
              <a:t>Excel sheets are ugly and don’t work well on phones</a:t>
            </a:r>
          </a:p>
          <a:p>
            <a:pPr>
              <a:buFontTx/>
              <a:buChar char="-"/>
            </a:pPr>
            <a:r>
              <a:rPr lang="en-US" dirty="0"/>
              <a:t>Usually, you don’t have a good way of knowing if a routine works well.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30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0C56-EC40-2B5A-254B-B1860D4A1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D9C8D-BBF5-A7E3-8BA1-443926E8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see </a:t>
            </a:r>
            <a:r>
              <a:rPr lang="en-US"/>
              <a:t>it in action.</a:t>
            </a:r>
          </a:p>
        </p:txBody>
      </p:sp>
    </p:spTree>
    <p:extLst>
      <p:ext uri="{BB962C8B-B14F-4D97-AF65-F5344CB8AC3E}">
        <p14:creationId xmlns:p14="http://schemas.microsoft.com/office/powerpoint/2010/main" val="2328250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6C621-F63D-4C19-3846-67B17F0E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Bonus! My Development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9656-FA99-E808-0729-F4E7BBA9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-Live Demo-</a:t>
            </a:r>
          </a:p>
        </p:txBody>
      </p:sp>
    </p:spTree>
    <p:extLst>
      <p:ext uri="{BB962C8B-B14F-4D97-AF65-F5344CB8AC3E}">
        <p14:creationId xmlns:p14="http://schemas.microsoft.com/office/powerpoint/2010/main" val="759115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5FB7-149B-158B-6E43-F54EF647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247138"/>
            <a:ext cx="5594555" cy="1325563"/>
          </a:xfrm>
        </p:spPr>
        <p:txBody>
          <a:bodyPr/>
          <a:lstStyle/>
          <a:p>
            <a:r>
              <a:rPr lang="en-US" dirty="0"/>
              <a:t>Development Timeline(Original)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4437A96-6FE2-2359-9F24-B138D4DFE2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76900" y="0"/>
            <a:ext cx="6515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83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7FD3-8AAA-C3AF-18EB-BA3D91D76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761" y="1161537"/>
            <a:ext cx="3703041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Development Timeline(Mid-Semester Refresh)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763854-E779-144F-7D06-E7D1A1E6F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1241" y="0"/>
            <a:ext cx="7650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956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D3D0-5255-D0A0-37C3-CE80FC6B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921F0-1C0B-F4A4-503C-9753CD8DA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 err="1">
                <a:solidFill>
                  <a:srgbClr val="00FFF0"/>
                </a:solidFill>
              </a:rPr>
              <a:t>upLift</a:t>
            </a:r>
            <a:r>
              <a:rPr lang="en-US" dirty="0"/>
              <a:t>, a website that allows user to create, share, view and review routines.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FFF0"/>
                </a:solidFill>
              </a:rPr>
              <a:t>upLift</a:t>
            </a:r>
            <a:r>
              <a:rPr lang="en-US" dirty="0">
                <a:solidFill>
                  <a:srgbClr val="00FFF0"/>
                </a:solidFill>
              </a:rPr>
              <a:t> </a:t>
            </a:r>
            <a:r>
              <a:rPr lang="en-US" dirty="0"/>
              <a:t>allows users to:</a:t>
            </a:r>
          </a:p>
          <a:p>
            <a:pPr>
              <a:buFontTx/>
              <a:buChar char="-"/>
            </a:pPr>
            <a:r>
              <a:rPr lang="en-US" dirty="0"/>
              <a:t>find routines that match their needs </a:t>
            </a:r>
          </a:p>
          <a:p>
            <a:pPr>
              <a:buFontTx/>
              <a:buChar char="-"/>
            </a:pPr>
            <a:r>
              <a:rPr lang="en-US" dirty="0"/>
              <a:t>Record routines that they create or find </a:t>
            </a:r>
          </a:p>
          <a:p>
            <a:pPr>
              <a:buFontTx/>
              <a:buChar char="-"/>
            </a:pPr>
            <a:r>
              <a:rPr lang="en-US" dirty="0"/>
              <a:t>In the future, </a:t>
            </a:r>
            <a:r>
              <a:rPr lang="en-US" dirty="0" err="1">
                <a:solidFill>
                  <a:srgbClr val="00FFF0"/>
                </a:solidFill>
              </a:rPr>
              <a:t>upLift</a:t>
            </a:r>
            <a:r>
              <a:rPr lang="en-US" dirty="0"/>
              <a:t> has the potential to grow into a workout tracking and personal health hub.</a:t>
            </a:r>
          </a:p>
        </p:txBody>
      </p:sp>
    </p:spTree>
    <p:extLst>
      <p:ext uri="{BB962C8B-B14F-4D97-AF65-F5344CB8AC3E}">
        <p14:creationId xmlns:p14="http://schemas.microsoft.com/office/powerpoint/2010/main" val="1900635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DE338-AF41-1A03-9709-2657E1758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it built?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BAD7F-8F95-0378-12AC-C7AC25E55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252"/>
            <a:ext cx="10515600" cy="52583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FFF0"/>
                </a:solidFill>
              </a:rPr>
              <a:t>upLift</a:t>
            </a:r>
            <a:r>
              <a:rPr lang="en-US" dirty="0">
                <a:solidFill>
                  <a:srgbClr val="00FFF0"/>
                </a:solidFill>
              </a:rPr>
              <a:t> </a:t>
            </a:r>
            <a:r>
              <a:rPr lang="en-US" dirty="0"/>
              <a:t>uses modern web technologies to provide a smooth and data-driven user experience.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Next.js</a:t>
            </a:r>
            <a:r>
              <a:rPr lang="en-US" dirty="0"/>
              <a:t> 13 – The latest and greatest React framework from </a:t>
            </a:r>
            <a:r>
              <a:rPr lang="en-US" dirty="0" err="1"/>
              <a:t>Vercel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Firestore</a:t>
            </a:r>
            <a:r>
              <a:rPr lang="en-US" dirty="0"/>
              <a:t> – Realtime Document (</a:t>
            </a:r>
            <a:r>
              <a:rPr lang="en-US" dirty="0" err="1"/>
              <a:t>noSQL</a:t>
            </a:r>
            <a:r>
              <a:rPr lang="en-US" dirty="0"/>
              <a:t>) database by Google.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MeiliSearch</a:t>
            </a:r>
            <a:r>
              <a:rPr lang="en-US" dirty="0"/>
              <a:t> – An open source full text search API.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TailwindCSS</a:t>
            </a:r>
            <a:r>
              <a:rPr lang="en-US" dirty="0"/>
              <a:t> – CSS framework which provides utility classes for styling components.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FirebaseAuth</a:t>
            </a:r>
            <a:r>
              <a:rPr lang="en-US" dirty="0"/>
              <a:t> – Authentication services on Google’s Firebase platform.</a:t>
            </a:r>
          </a:p>
          <a:p>
            <a:pPr>
              <a:buFontTx/>
              <a:buChar char="-"/>
            </a:pPr>
            <a:r>
              <a:rPr lang="en-US" dirty="0"/>
              <a:t>React Icons – SVG icons</a:t>
            </a:r>
          </a:p>
          <a:p>
            <a:pPr>
              <a:buFontTx/>
              <a:buChar char="-"/>
            </a:pPr>
            <a:r>
              <a:rPr lang="en-US" dirty="0"/>
              <a:t>UUID – Unique identifier generation</a:t>
            </a:r>
          </a:p>
          <a:p>
            <a:pPr>
              <a:buFontTx/>
              <a:buChar char="-"/>
            </a:pPr>
            <a:r>
              <a:rPr lang="en-US" dirty="0"/>
              <a:t>React password checklist – Component for new password creation validation</a:t>
            </a:r>
          </a:p>
          <a:p>
            <a:pPr marL="0" indent="0">
              <a:buNone/>
            </a:pPr>
            <a:r>
              <a:rPr lang="en-US" dirty="0"/>
              <a:t>Excluding the aforementioned, all functionality and components have been designed and developed from the ground up for this project.</a:t>
            </a:r>
          </a:p>
        </p:txBody>
      </p:sp>
    </p:spTree>
    <p:extLst>
      <p:ext uri="{BB962C8B-B14F-4D97-AF65-F5344CB8AC3E}">
        <p14:creationId xmlns:p14="http://schemas.microsoft.com/office/powerpoint/2010/main" val="15232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5FE1-BD9C-E9FE-BC6F-0DFA9F577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054E-8DB2-4B22-2C74-26E19108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neovim</a:t>
            </a:r>
            <a:r>
              <a:rPr lang="en-US" dirty="0"/>
              <a:t> – text editor.</a:t>
            </a:r>
          </a:p>
          <a:p>
            <a:pPr marL="0" indent="0">
              <a:buNone/>
            </a:pPr>
            <a:r>
              <a:rPr lang="en-US" dirty="0"/>
              <a:t>Google Chrome, Safari – Web browsers used in testing</a:t>
            </a:r>
          </a:p>
          <a:p>
            <a:pPr marL="0" indent="0">
              <a:buNone/>
            </a:pPr>
            <a:r>
              <a:rPr lang="en-US" dirty="0"/>
              <a:t>React </a:t>
            </a:r>
            <a:r>
              <a:rPr lang="en-US" dirty="0" err="1"/>
              <a:t>Devtools</a:t>
            </a:r>
            <a:r>
              <a:rPr lang="en-US" dirty="0"/>
              <a:t> Extension – Chrome extension for React debugging(viewing component state, props, etc.)</a:t>
            </a:r>
          </a:p>
          <a:p>
            <a:pPr marL="0" indent="0">
              <a:buNone/>
            </a:pPr>
            <a:r>
              <a:rPr lang="en-US" dirty="0"/>
              <a:t>Git – Source control and version management</a:t>
            </a:r>
          </a:p>
          <a:p>
            <a:pPr marL="0" indent="0">
              <a:buNone/>
            </a:pPr>
            <a:r>
              <a:rPr lang="en-US" dirty="0" err="1"/>
              <a:t>Github</a:t>
            </a:r>
            <a:r>
              <a:rPr lang="en-US" dirty="0"/>
              <a:t> – Git repository hosting </a:t>
            </a:r>
          </a:p>
        </p:txBody>
      </p:sp>
    </p:spTree>
    <p:extLst>
      <p:ext uri="{BB962C8B-B14F-4D97-AF65-F5344CB8AC3E}">
        <p14:creationId xmlns:p14="http://schemas.microsoft.com/office/powerpoint/2010/main" val="228835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10DF7FB-BAB2-C85B-F495-A443BDBAAC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3963" y="1844675"/>
            <a:ext cx="1817688" cy="1096963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E1B2F-DBBE-D417-6126-251EFF374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3" y="3008313"/>
            <a:ext cx="1817688" cy="3286125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A369711-FD3D-4F65-3235-7B5C32C45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8325" y="1844675"/>
            <a:ext cx="5222875" cy="4449763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5691D6E-3BF8-1618-4D57-266DAAC2E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7875" y="1844675"/>
            <a:ext cx="2565400" cy="4449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CAD02C-287A-2663-5A44-6FFAB720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Use Case Diagrams</a:t>
            </a:r>
          </a:p>
        </p:txBody>
      </p:sp>
    </p:spTree>
    <p:extLst>
      <p:ext uri="{BB962C8B-B14F-4D97-AF65-F5344CB8AC3E}">
        <p14:creationId xmlns:p14="http://schemas.microsoft.com/office/powerpoint/2010/main" val="148501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EB03E-777C-255A-AFAE-12D7941D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Notable Changes to </a:t>
            </a:r>
            <a:r>
              <a:rPr lang="en-US" dirty="0" err="1"/>
              <a:t>Usecases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B0471-3C96-D573-125C-B98CC155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Admin user is completely removed. As a result, all admin related </a:t>
            </a:r>
            <a:r>
              <a:rPr lang="en-US" dirty="0" err="1"/>
              <a:t>usecases</a:t>
            </a:r>
            <a:r>
              <a:rPr lang="en-US" dirty="0"/>
              <a:t> are not necessary. </a:t>
            </a:r>
          </a:p>
          <a:p>
            <a:pPr>
              <a:buFontTx/>
              <a:buChar char="-"/>
            </a:pPr>
            <a:r>
              <a:rPr lang="en-US" dirty="0"/>
              <a:t>Routine Filtering is not necessary. Instead, tags are text searchable.</a:t>
            </a:r>
          </a:p>
          <a:p>
            <a:pPr>
              <a:buFontTx/>
              <a:buChar char="-"/>
            </a:pPr>
            <a:r>
              <a:rPr lang="en-US" dirty="0"/>
              <a:t>Workout Tracking changed to be a nice-to-have feature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01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1BD0-E9C7-3688-61D8-8F0E8938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System </a:t>
            </a:r>
            <a:r>
              <a:rPr lang="en-US" dirty="0" err="1"/>
              <a:t>Architechture</a:t>
            </a:r>
            <a:r>
              <a:rPr lang="en-US" dirty="0"/>
              <a:t> Diagram</a:t>
            </a:r>
          </a:p>
        </p:txBody>
      </p:sp>
      <p:pic>
        <p:nvPicPr>
          <p:cNvPr id="4" name="Content Placeholder 4" descr="Diagram&#10;&#10;Description automatically generated with low confidence">
            <a:extLst>
              <a:ext uri="{FF2B5EF4-FFF2-40B4-BE49-F238E27FC236}">
                <a16:creationId xmlns:a16="http://schemas.microsoft.com/office/drawing/2014/main" id="{A1C6E1DA-05D0-807E-122C-BC2C99E94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186" y="1304608"/>
            <a:ext cx="6879653" cy="5393794"/>
          </a:xfrm>
        </p:spPr>
      </p:pic>
    </p:spTree>
    <p:extLst>
      <p:ext uri="{BB962C8B-B14F-4D97-AF65-F5344CB8AC3E}">
        <p14:creationId xmlns:p14="http://schemas.microsoft.com/office/powerpoint/2010/main" val="330856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37A12-234A-41BD-82BA-3FADFE4BF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System Architecture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8AC818-D483-9D2E-3508-F9D67B6B7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835" y="1690688"/>
            <a:ext cx="6690329" cy="455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500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7382</TotalTime>
  <Words>424</Words>
  <Application>Microsoft Macintosh PowerPoint</Application>
  <PresentationFormat>Widescreen</PresentationFormat>
  <Paragraphs>57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upLift</vt:lpstr>
      <vt:lpstr>The Problem</vt:lpstr>
      <vt:lpstr>My Solution</vt:lpstr>
      <vt:lpstr>How is it built?</vt:lpstr>
      <vt:lpstr>Development Environment</vt:lpstr>
      <vt:lpstr>Use Case Diagrams</vt:lpstr>
      <vt:lpstr>Notable Changes to Usecases</vt:lpstr>
      <vt:lpstr>Original System Architechture Diagram</vt:lpstr>
      <vt:lpstr>Updated System Architecture Diagram</vt:lpstr>
      <vt:lpstr>Change Rationale</vt:lpstr>
      <vt:lpstr>Data Flow Diagram</vt:lpstr>
      <vt:lpstr>User Flow Diagram</vt:lpstr>
      <vt:lpstr>Database Definitions</vt:lpstr>
      <vt:lpstr>Testing Cases and Results</vt:lpstr>
      <vt:lpstr>Screen Layouts</vt:lpstr>
      <vt:lpstr>PowerPoint Presentation</vt:lpstr>
      <vt:lpstr>PowerPoint Presentation</vt:lpstr>
      <vt:lpstr>PowerPoint Presentation</vt:lpstr>
      <vt:lpstr>Mobile Layouts</vt:lpstr>
      <vt:lpstr>Live Test</vt:lpstr>
      <vt:lpstr>Bonus! My Development Workflow</vt:lpstr>
      <vt:lpstr>Development Timeline(Original)</vt:lpstr>
      <vt:lpstr>Development Timeline(Mid-Semester Refresh)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upLift</dc:title>
  <dc:creator>Brandon Martinez</dc:creator>
  <cp:lastModifiedBy>Brandon Martinez</cp:lastModifiedBy>
  <cp:revision>28</cp:revision>
  <dcterms:created xsi:type="dcterms:W3CDTF">2023-04-21T15:04:14Z</dcterms:created>
  <dcterms:modified xsi:type="dcterms:W3CDTF">2023-05-06T23:19:33Z</dcterms:modified>
</cp:coreProperties>
</file>