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94"/>
  </p:normalViewPr>
  <p:slideViewPr>
    <p:cSldViewPr snapToGrid="0">
      <p:cViewPr>
        <p:scale>
          <a:sx n="122" d="100"/>
          <a:sy n="122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E3597-ECDC-3741-8565-41AA9A58B1E4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40CE2-4A27-E04B-B971-07A242492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54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40CE2-4A27-E04B-B971-07A2424928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62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375A-B4E5-C779-75E1-D366F80AB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BA5B7-9F45-6FBD-9411-4E8E4978A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908D6-BBCF-DF8E-66AB-9623DF101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E53C-5CBE-1B47-999E-180A96B0D70E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2A30A-6B0A-8D8B-EE19-98448DDB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3DE3E-D1E1-5952-ACB4-1D35CD23A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601-01E2-7B4D-AEC6-B123250C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5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FEEA-C015-EA3E-6EE7-A2F17A77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4E659-D636-0E92-1A49-D18A733D8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7C7E6-57CD-C473-DA5A-223A212C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E53C-5CBE-1B47-999E-180A96B0D70E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6C55F-AEBB-6243-FF06-C2A03929E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77FC8-3260-305C-2AA5-9F72B50A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601-01E2-7B4D-AEC6-B123250C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0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75F9B7-C8C5-5C6E-4B40-E5C857BF6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F951C-B0DA-C419-57D6-8A1E66D65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2E666-885D-F141-77C7-8F269EE2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E53C-5CBE-1B47-999E-180A96B0D70E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636E0-8129-8AA4-E2D4-7ECBF078A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B17A2-1516-DC55-3976-CB23C422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601-01E2-7B4D-AEC6-B123250C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9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5D46-BC88-61CE-5EFA-1B033B9A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C4C95-17A6-EA8D-C732-E5F200E4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3F2F5-C7E4-91C8-72C7-20753F0CF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E53C-5CBE-1B47-999E-180A96B0D70E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BA9C3-22B2-90B1-44A6-472503CC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E9406-AE62-0CB5-626E-587BED3F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601-01E2-7B4D-AEC6-B123250C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4D8F-99CE-9297-906E-F83FD575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3CD3D-5D57-F438-F3DD-94832079B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11BCF-0C6F-BC0A-0247-F4787F12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E53C-5CBE-1B47-999E-180A96B0D70E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CEA04-B98A-3DB1-2307-D548A5C35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1A0D4-D0CE-AC6F-3854-4387A9C5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601-01E2-7B4D-AEC6-B123250C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4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D41F2-F601-2CCF-88C8-350F2B5F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79771-A437-67ED-15C3-4D41A71D3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7E11E-4F10-7F0F-B681-9D92FC01A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38877-EB34-2DB6-7C84-A5CE1D37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E53C-5CBE-1B47-999E-180A96B0D70E}" type="datetimeFigureOut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8659F-6944-876F-326D-8BF97DFE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59CE6-F63C-AC60-70AA-BA906829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601-01E2-7B4D-AEC6-B123250C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0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DF28D-90A4-FB89-DAF5-470CA153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12540-1D1B-3A9B-E17E-0D74D81A8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9011-E251-BEDF-819F-8D7A5C02D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E02C8-BF44-D379-5B36-95483DD49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73CDF-DEEB-6213-EAE8-4FAD49448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3B2E55-055B-5EE1-8906-739108DA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E53C-5CBE-1B47-999E-180A96B0D70E}" type="datetimeFigureOut">
              <a:rPr lang="en-US" smtClean="0"/>
              <a:t>2/12/23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5A5DF5-6EDD-EB93-C2FC-A7C68F08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1141F-7903-D218-65B4-4D742508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601-01E2-7B4D-AEC6-B123250C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4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956D1-4540-203D-B7ED-88A991CF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6963A4-BEAC-6A31-9DE5-2346B8B9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E53C-5CBE-1B47-999E-180A96B0D70E}" type="datetimeFigureOut">
              <a:rPr lang="en-US" smtClean="0"/>
              <a:t>2/12/23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349DC-5124-D45F-C6AD-F1923E462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6C63A-1350-655E-4BAE-C51DD7F7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601-01E2-7B4D-AEC6-B123250C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5B46BF-A41D-78BD-291A-B056288C0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E53C-5CBE-1B47-999E-180A96B0D70E}" type="datetimeFigureOut">
              <a:rPr lang="en-US" smtClean="0"/>
              <a:t>2/12/23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8BA4C2-40AE-2543-AF58-E8D3C7B5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AB8B5-47D2-D499-35E7-1295F6C8E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601-01E2-7B4D-AEC6-B123250C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F8ED7-08E3-BA5E-272E-2645E70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A2AC3-3131-5CCE-3E77-8A6725B56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8C6FC-5AF7-5CF8-8A72-5FD020EAB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5FFF2-CF51-3A89-709C-B44E27AE8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E53C-5CBE-1B47-999E-180A96B0D70E}" type="datetimeFigureOut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7B5E9-C1EF-5FD4-3F76-2685BDFAE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F27D6-09BD-EFE5-751A-F6452514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601-01E2-7B4D-AEC6-B123250C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17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45C3-65E7-45F5-68C0-9A10468A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AE27AA-E6D2-3CB6-3470-AEC8A8333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43A05-6B3B-47C0-2754-8838A42CE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5119A-9889-0732-63DC-5A8501BDB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E53C-5CBE-1B47-999E-180A96B0D70E}" type="datetimeFigureOut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57A53-5796-81F2-3093-50BBE9D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8CDA3-5CD3-D4B3-9277-A244E9E2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601-01E2-7B4D-AEC6-B123250C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6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DDF79-8108-4C1B-3E51-7EC71EDBD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EF0FC-10A8-B06B-5444-CFCF5C79A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7C3C6-E404-82D4-4701-538075A64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9E53C-5CBE-1B47-999E-180A96B0D70E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F8624-A3B8-4395-0DC0-DA739C621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108FE-AAEE-B34D-5E78-ADBB9F938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4601-01E2-7B4D-AEC6-B123250C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8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0935-963D-6958-F784-5ABBAA914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uplift!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E026E-A34C-F99D-027F-48C26F6A1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3</a:t>
            </a:r>
          </a:p>
        </p:txBody>
      </p:sp>
    </p:spTree>
    <p:extLst>
      <p:ext uri="{BB962C8B-B14F-4D97-AF65-F5344CB8AC3E}">
        <p14:creationId xmlns:p14="http://schemas.microsoft.com/office/powerpoint/2010/main" val="2363127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9EB5-39CC-40EB-7987-BAE33688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Flow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892E1A-8F73-43E3-87F2-FCBF36ADE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6704" y="211683"/>
            <a:ext cx="8563232" cy="6333280"/>
          </a:xfrm>
        </p:spPr>
      </p:pic>
    </p:spTree>
    <p:extLst>
      <p:ext uri="{BB962C8B-B14F-4D97-AF65-F5344CB8AC3E}">
        <p14:creationId xmlns:p14="http://schemas.microsoft.com/office/powerpoint/2010/main" val="3985927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BEA95-27C1-EC0E-62A9-025E50FA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7B83C-DED4-5A6B-9E17-F92C94761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 see GitHub ] </a:t>
            </a:r>
          </a:p>
        </p:txBody>
      </p:sp>
    </p:spTree>
    <p:extLst>
      <p:ext uri="{BB962C8B-B14F-4D97-AF65-F5344CB8AC3E}">
        <p14:creationId xmlns:p14="http://schemas.microsoft.com/office/powerpoint/2010/main" val="338747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3C585-CB0A-6326-225F-EA4202CAC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updates!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519E8-0FAE-DCC6-96A8-05F56DB53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Firebase is going to make my life MUCH easier.</a:t>
            </a:r>
          </a:p>
          <a:p>
            <a:pPr>
              <a:buFontTx/>
              <a:buChar char="-"/>
            </a:pPr>
            <a:r>
              <a:rPr lang="en-US" dirty="0"/>
              <a:t>No separate API will be needed, all will be handled between frontend and Firebase</a:t>
            </a:r>
          </a:p>
          <a:p>
            <a:pPr>
              <a:buFontTx/>
              <a:buChar char="-"/>
            </a:pPr>
            <a:r>
              <a:rPr lang="en-US" dirty="0"/>
              <a:t>As such, here are updated diagrams and timelines</a:t>
            </a:r>
          </a:p>
        </p:txBody>
      </p:sp>
    </p:spTree>
    <p:extLst>
      <p:ext uri="{BB962C8B-B14F-4D97-AF65-F5344CB8AC3E}">
        <p14:creationId xmlns:p14="http://schemas.microsoft.com/office/powerpoint/2010/main" val="173769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7AED6-FA5C-D208-59B6-B8783A2C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3B4C5-EA38-EF61-0274-5229C766C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Use Case diagram (1 day)</a:t>
            </a: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System Architecture diagram (1 day)</a:t>
            </a: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Data Flow, User Flow, System Sequence Diagrams (2 days)</a:t>
            </a: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Database diagram (2 days)</a:t>
            </a: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UI Design ( 2 weeks). Each includes computer, tablet, and mobile layouts. Excess time will be used for refinement.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Homepage ( 1 day)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Routine Creator (3 days)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Routine Viewer ( 1 day)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Routine Search ( 1 day)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Workout Editor ( 2 days)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Workout List ( 1 day)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Login/Register ( 1 day)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Profile( 1 day)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1545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CC91F-062D-CF0C-9791-8677B1AC4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7105D-6627-EE6C-A923-357747089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800" b="1" i="0" u="none" strike="noStrike" dirty="0">
                <a:effectLst/>
              </a:rPr>
              <a:t>Test cases should be created before starting on each component.</a:t>
            </a:r>
            <a:endParaRPr lang="en-US" sz="1800" b="0" i="0" u="none" strike="noStrike" dirty="0"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Fit Test: Create ultra-barebones frontend and database, test CRUD of basic data. (1 day)</a:t>
            </a: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User Collection: Create the collection for user accounts.( 1/2 day)</a:t>
            </a: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User Functions; Create JS functions to handle user data CRUD (2 days)</a:t>
            </a: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User Authorization: Add firebase auth to frontend (1 day)</a:t>
            </a: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Login frontend: Create frontend page to login a user and send them to dummy homepage.(1 day)</a:t>
            </a: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Register frontend: Create registration page to create new users.(1 day)</a:t>
            </a: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Navbar: Create site navigation bar. (1 day)</a:t>
            </a: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Exercise collection: Create collection for </a:t>
            </a:r>
            <a:r>
              <a:rPr lang="en-US" sz="1800" b="0" i="0" u="none" strike="noStrike" dirty="0" err="1">
                <a:effectLst/>
              </a:rPr>
              <a:t>comon</a:t>
            </a:r>
            <a:r>
              <a:rPr lang="en-US" sz="1800" b="0" i="0" u="none" strike="noStrike" dirty="0">
                <a:effectLst/>
              </a:rPr>
              <a:t> exercises, make visible to all users.(1 day)</a:t>
            </a: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Exercise functions: Create JS functions to CRUD exercises. ( 2 days)</a:t>
            </a: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Routine collection: Create Database collections related to storing routines. Control edit/delete access by user. (1 day)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4054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4DE91-1B91-61B8-2BF9-FAD89ADAE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Timeline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B8832-B1FF-9F63-FF57-5823A8959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endParaRPr lang="en-US" sz="1700" b="0" i="0" u="none" strike="noStrike" dirty="0">
              <a:effectLst/>
            </a:endParaRPr>
          </a:p>
          <a:p>
            <a:pPr marL="342900" indent="-342900" algn="l">
              <a:buFont typeface="+mj-lt"/>
              <a:buAutoNum type="arabicPeriod" startAt="11"/>
            </a:pPr>
            <a:r>
              <a:rPr lang="en-US" sz="1700" b="0" i="0" u="none" strike="noStrike" dirty="0">
                <a:effectLst/>
              </a:rPr>
              <a:t>Routine functions: Create JS functions to CRUD reviews.( 2 days)</a:t>
            </a:r>
          </a:p>
          <a:p>
            <a:pPr algn="l">
              <a:buFont typeface="+mj-lt"/>
              <a:buAutoNum type="arabicPeriod" startAt="11"/>
            </a:pPr>
            <a:r>
              <a:rPr lang="en-US" sz="1700" b="0" i="0" u="none" strike="noStrike" dirty="0">
                <a:effectLst/>
              </a:rPr>
              <a:t>Routine create frontend: Create view to create a new routine. (3 days)</a:t>
            </a:r>
          </a:p>
          <a:p>
            <a:pPr algn="l">
              <a:buFont typeface="+mj-lt"/>
              <a:buAutoNum type="arabicPeriod" startAt="11"/>
            </a:pPr>
            <a:r>
              <a:rPr lang="en-US" sz="1700" b="0" i="0" u="none" strike="noStrike" dirty="0">
                <a:effectLst/>
              </a:rPr>
              <a:t>Routine list frontend: Create page for viewing list of public routines created by all users. ( 1 day)</a:t>
            </a:r>
          </a:p>
          <a:p>
            <a:pPr algn="l">
              <a:buFont typeface="+mj-lt"/>
              <a:buAutoNum type="arabicPeriod" startAt="11"/>
            </a:pPr>
            <a:r>
              <a:rPr lang="en-US" sz="1700" b="0" i="0" u="none" strike="noStrike" dirty="0">
                <a:effectLst/>
              </a:rPr>
              <a:t>Routine </a:t>
            </a:r>
            <a:r>
              <a:rPr lang="en-US" sz="1700" b="0" i="0" u="none" strike="noStrike" dirty="0" err="1">
                <a:effectLst/>
              </a:rPr>
              <a:t>serach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integraton</a:t>
            </a:r>
            <a:r>
              <a:rPr lang="en-US" sz="1700" b="0" i="0" u="none" strike="noStrike" dirty="0">
                <a:effectLst/>
              </a:rPr>
              <a:t>: Create JS functions to integrate with </a:t>
            </a:r>
            <a:r>
              <a:rPr lang="en-US" sz="1700" b="0" i="0" u="none" strike="noStrike" dirty="0" err="1">
                <a:effectLst/>
              </a:rPr>
              <a:t>Algolia</a:t>
            </a:r>
            <a:r>
              <a:rPr lang="en-US" sz="1700" b="0" i="0" u="none" strike="noStrike" dirty="0">
                <a:effectLst/>
              </a:rPr>
              <a:t> for </a:t>
            </a:r>
            <a:r>
              <a:rPr lang="en-US" sz="1700" b="0" i="0" u="none" strike="noStrike" dirty="0" err="1">
                <a:effectLst/>
              </a:rPr>
              <a:t>serach</a:t>
            </a:r>
            <a:r>
              <a:rPr lang="en-US" sz="1700" b="0" i="0" u="none" strike="noStrike" dirty="0">
                <a:effectLst/>
              </a:rPr>
              <a:t> of routines. (1 day)</a:t>
            </a:r>
          </a:p>
          <a:p>
            <a:pPr algn="l">
              <a:buFont typeface="+mj-lt"/>
              <a:buAutoNum type="arabicPeriod" startAt="11"/>
            </a:pPr>
            <a:r>
              <a:rPr lang="en-US" sz="1700" b="0" i="0" u="none" strike="noStrike" dirty="0">
                <a:effectLst/>
              </a:rPr>
              <a:t>Routine search frontend: Allow for searching of routines. Should allow for filtering on various database fields.(2 days)</a:t>
            </a:r>
          </a:p>
          <a:p>
            <a:pPr algn="l">
              <a:buFont typeface="+mj-lt"/>
              <a:buAutoNum type="arabicPeriod" startAt="11"/>
            </a:pPr>
            <a:r>
              <a:rPr lang="en-US" sz="1700" b="0" i="0" u="none" strike="noStrike" dirty="0">
                <a:effectLst/>
              </a:rPr>
              <a:t>Workout Collection: Create collection to track instances of working out. Must be associated with routines and only visible to user that created it.(1 day)</a:t>
            </a:r>
          </a:p>
          <a:p>
            <a:pPr algn="l">
              <a:buFont typeface="+mj-lt"/>
              <a:buAutoNum type="arabicPeriod" startAt="11"/>
            </a:pPr>
            <a:r>
              <a:rPr lang="en-US" sz="1700" b="0" i="0" u="none" strike="noStrike" dirty="0">
                <a:effectLst/>
              </a:rPr>
              <a:t>Workout Tracking functions: Create JS functions to CRUD workout data. ( 2 days)</a:t>
            </a:r>
          </a:p>
          <a:p>
            <a:pPr algn="l">
              <a:buFont typeface="+mj-lt"/>
              <a:buAutoNum type="arabicPeriod" startAt="11"/>
            </a:pPr>
            <a:r>
              <a:rPr lang="en-US" sz="1700" b="0" i="0" u="none" strike="noStrike" dirty="0">
                <a:effectLst/>
              </a:rPr>
              <a:t>Workout Editor frontend: Start a workout, then be guided through all exercises in a routine. Prompts for </a:t>
            </a:r>
            <a:r>
              <a:rPr lang="en-US" sz="1700" b="0" i="0" u="none" strike="noStrike" dirty="0" err="1">
                <a:effectLst/>
              </a:rPr>
              <a:t>weightsxreps</a:t>
            </a:r>
            <a:r>
              <a:rPr lang="en-US" sz="1700" b="0" i="0" u="none" strike="noStrike" dirty="0">
                <a:effectLst/>
              </a:rPr>
              <a:t> throughout. If first workout of routine, then ask for initial values. Workout controller should be aware of former workouts to dictate weight increases/decreases. These will be based on what is dictated by the routine. ( 3 days)</a:t>
            </a:r>
          </a:p>
          <a:p>
            <a:pPr algn="l">
              <a:buFont typeface="+mj-lt"/>
              <a:buAutoNum type="arabicPeriod" startAt="11"/>
            </a:pPr>
            <a:r>
              <a:rPr lang="en-US" sz="1700" b="0" i="0" u="none" strike="noStrike" dirty="0">
                <a:effectLst/>
              </a:rPr>
              <a:t>Workout list frontend: Get a list of each time you've worked out, and be able to open workout objects to see how you did. ( 1 day)</a:t>
            </a:r>
          </a:p>
          <a:p>
            <a:pPr algn="l">
              <a:buFont typeface="+mj-lt"/>
              <a:buAutoNum type="arabicPeriod" startAt="11"/>
            </a:pPr>
            <a:r>
              <a:rPr lang="en-US" sz="1700" b="0" i="0" u="none" strike="noStrike" dirty="0">
                <a:effectLst/>
              </a:rPr>
              <a:t>Homepage Frontend: A homepage that informs you of what workout is due for that day, and also provides access to all other features of the site. ( 2 days)</a:t>
            </a:r>
          </a:p>
          <a:p>
            <a:pPr algn="l">
              <a:buFont typeface="+mj-lt"/>
              <a:buAutoNum type="arabicPeriod" startAt="11"/>
            </a:pPr>
            <a:r>
              <a:rPr lang="en-US" sz="1700" b="0" i="0" u="none" strike="noStrike" dirty="0">
                <a:effectLst/>
              </a:rPr>
              <a:t>User profile frontend: Change your username, contact info, reported weight, age, and other details. ( 1 day)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50176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8C6B-6152-70F7-25C8-EC50335CB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77482"/>
            <a:ext cx="3820297" cy="1325563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8AB2F394-E98B-4EBE-5056-E6D1F2874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7535" y="0"/>
            <a:ext cx="8744465" cy="6854186"/>
          </a:xfrm>
        </p:spPr>
      </p:pic>
    </p:spTree>
    <p:extLst>
      <p:ext uri="{BB962C8B-B14F-4D97-AF65-F5344CB8AC3E}">
        <p14:creationId xmlns:p14="http://schemas.microsoft.com/office/powerpoint/2010/main" val="241529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A379-5B67-D0AA-BD2F-EBC46E345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D66DF-2809-0C0A-46C2-E907A03D9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/>
              <a:t>Nuxt.js</a:t>
            </a:r>
            <a:r>
              <a:rPr lang="en-US" dirty="0"/>
              <a:t>/Vue frontend</a:t>
            </a:r>
          </a:p>
          <a:p>
            <a:pPr>
              <a:buFontTx/>
              <a:buChar char="-"/>
            </a:pPr>
            <a:r>
              <a:rPr lang="en-US" dirty="0" err="1"/>
              <a:t>Algolia</a:t>
            </a:r>
            <a:r>
              <a:rPr lang="en-US" dirty="0"/>
              <a:t> (Search)</a:t>
            </a:r>
          </a:p>
          <a:p>
            <a:pPr>
              <a:buFontTx/>
              <a:buChar char="-"/>
            </a:pPr>
            <a:r>
              <a:rPr lang="en-US" dirty="0" err="1"/>
              <a:t>Firestore</a:t>
            </a:r>
            <a:r>
              <a:rPr lang="en-US" dirty="0"/>
              <a:t> (Database)</a:t>
            </a:r>
          </a:p>
          <a:p>
            <a:pPr>
              <a:buFontTx/>
              <a:buChar char="-"/>
            </a:pPr>
            <a:r>
              <a:rPr lang="en-US" dirty="0"/>
              <a:t>Firebase Auth (Auth)</a:t>
            </a:r>
          </a:p>
          <a:p>
            <a:pPr>
              <a:buFontTx/>
              <a:buChar char="-"/>
            </a:pPr>
            <a:r>
              <a:rPr lang="en-US" dirty="0" err="1"/>
              <a:t>neovim</a:t>
            </a:r>
            <a:r>
              <a:rPr lang="en-US" dirty="0"/>
              <a:t> (text editor)</a:t>
            </a:r>
          </a:p>
          <a:p>
            <a:pPr>
              <a:buFontTx/>
              <a:buChar char="-"/>
            </a:pPr>
            <a:r>
              <a:rPr lang="en-US" dirty="0" err="1"/>
              <a:t>TailwindCSS</a:t>
            </a:r>
            <a:r>
              <a:rPr lang="en-US" dirty="0"/>
              <a:t> (CSS classes)</a:t>
            </a:r>
          </a:p>
        </p:txBody>
      </p:sp>
    </p:spTree>
    <p:extLst>
      <p:ext uri="{BB962C8B-B14F-4D97-AF65-F5344CB8AC3E}">
        <p14:creationId xmlns:p14="http://schemas.microsoft.com/office/powerpoint/2010/main" val="757098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3EAF-DAA3-A378-EF54-E1D84494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5D62F-6262-DE29-34BC-815ECE17A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I dropped the System Sequence Diagram because given the amount of time I have, the user flow diagram does enough of the same things for me.</a:t>
            </a:r>
          </a:p>
        </p:txBody>
      </p:sp>
    </p:spTree>
    <p:extLst>
      <p:ext uri="{BB962C8B-B14F-4D97-AF65-F5344CB8AC3E}">
        <p14:creationId xmlns:p14="http://schemas.microsoft.com/office/powerpoint/2010/main" val="3129820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1446-7CE9-91C8-EC52-0F5808A8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CABA5BF-E75D-9330-25DA-6AE3DF37E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9644" y="1285103"/>
            <a:ext cx="10074397" cy="532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66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2833</TotalTime>
  <Words>693</Words>
  <Application>Microsoft Macintosh PowerPoint</Application>
  <PresentationFormat>Widescreen</PresentationFormat>
  <Paragraphs>60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uplift!</vt:lpstr>
      <vt:lpstr>Major updates!</vt:lpstr>
      <vt:lpstr>Design Timeline</vt:lpstr>
      <vt:lpstr>Development Timeline</vt:lpstr>
      <vt:lpstr>Development Timeline (2)</vt:lpstr>
      <vt:lpstr>System Architecture</vt:lpstr>
      <vt:lpstr>Updated Tech Stack</vt:lpstr>
      <vt:lpstr>Other Notes</vt:lpstr>
      <vt:lpstr>Data Flow Diagram</vt:lpstr>
      <vt:lpstr>User Flow Diagram</vt:lpstr>
      <vt:lpstr>Database Definitions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uplift!</dc:title>
  <dc:creator>Brandon Martinez</dc:creator>
  <cp:lastModifiedBy>Brandon Martinez</cp:lastModifiedBy>
  <cp:revision>14</cp:revision>
  <dcterms:created xsi:type="dcterms:W3CDTF">2023-02-08T18:49:21Z</dcterms:created>
  <dcterms:modified xsi:type="dcterms:W3CDTF">2023-02-14T04:15:20Z</dcterms:modified>
</cp:coreProperties>
</file>