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375A-B4E5-C779-75E1-D366F80AB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BA5B7-9F45-6FBD-9411-4E8E4978A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908D6-BBCF-DF8E-66AB-9623DF101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E53C-5CBE-1B47-999E-180A96B0D70E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2A30A-6B0A-8D8B-EE19-98448DDB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3DE3E-D1E1-5952-ACB4-1D35CD23A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601-01E2-7B4D-AEC6-B123250C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5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FEEA-C015-EA3E-6EE7-A2F17A77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4E659-D636-0E92-1A49-D18A733D8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7C7E6-57CD-C473-DA5A-223A212C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E53C-5CBE-1B47-999E-180A96B0D70E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6C55F-AEBB-6243-FF06-C2A03929E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77FC8-3260-305C-2AA5-9F72B50A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601-01E2-7B4D-AEC6-B123250C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0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75F9B7-C8C5-5C6E-4B40-E5C857BF6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F951C-B0DA-C419-57D6-8A1E66D65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2E666-885D-F141-77C7-8F269EE2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E53C-5CBE-1B47-999E-180A96B0D70E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636E0-8129-8AA4-E2D4-7ECBF078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B17A2-1516-DC55-3976-CB23C422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601-01E2-7B4D-AEC6-B123250C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9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5D46-BC88-61CE-5EFA-1B033B9A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C4C95-17A6-EA8D-C732-E5F200E4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3F2F5-C7E4-91C8-72C7-20753F0C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E53C-5CBE-1B47-999E-180A96B0D70E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BA9C3-22B2-90B1-44A6-472503CC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E9406-AE62-0CB5-626E-587BED3F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601-01E2-7B4D-AEC6-B123250C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4D8F-99CE-9297-906E-F83FD575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3CD3D-5D57-F438-F3DD-94832079B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11BCF-0C6F-BC0A-0247-F4787F12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E53C-5CBE-1B47-999E-180A96B0D70E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CEA04-B98A-3DB1-2307-D548A5C35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1A0D4-D0CE-AC6F-3854-4387A9C5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601-01E2-7B4D-AEC6-B123250C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4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D41F2-F601-2CCF-88C8-350F2B5F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79771-A437-67ED-15C3-4D41A71D3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7E11E-4F10-7F0F-B681-9D92FC01A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38877-EB34-2DB6-7C84-A5CE1D37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E53C-5CBE-1B47-999E-180A96B0D70E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8659F-6944-876F-326D-8BF97DFE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59CE6-F63C-AC60-70AA-BA906829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601-01E2-7B4D-AEC6-B123250C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0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DF28D-90A4-FB89-DAF5-470CA153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12540-1D1B-3A9B-E17E-0D74D81A8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9011-E251-BEDF-819F-8D7A5C02D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E02C8-BF44-D379-5B36-95483DD49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73CDF-DEEB-6213-EAE8-4FAD49448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3B2E55-055B-5EE1-8906-739108DA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E53C-5CBE-1B47-999E-180A96B0D70E}" type="datetimeFigureOut">
              <a:rPr lang="en-US" smtClean="0"/>
              <a:t>2/8/23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5A5DF5-6EDD-EB93-C2FC-A7C68F08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1141F-7903-D218-65B4-4D742508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601-01E2-7B4D-AEC6-B123250C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4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956D1-4540-203D-B7ED-88A991CF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963A4-BEAC-6A31-9DE5-2346B8B9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E53C-5CBE-1B47-999E-180A96B0D70E}" type="datetimeFigureOut">
              <a:rPr lang="en-US" smtClean="0"/>
              <a:t>2/8/23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349DC-5124-D45F-C6AD-F1923E462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6C63A-1350-655E-4BAE-C51DD7F7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601-01E2-7B4D-AEC6-B123250C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5B46BF-A41D-78BD-291A-B056288C0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E53C-5CBE-1B47-999E-180A96B0D70E}" type="datetimeFigureOut">
              <a:rPr lang="en-US" smtClean="0"/>
              <a:t>2/8/23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8BA4C2-40AE-2543-AF58-E8D3C7B5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AB8B5-47D2-D499-35E7-1295F6C8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601-01E2-7B4D-AEC6-B123250C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F8ED7-08E3-BA5E-272E-2645E70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A2AC3-3131-5CCE-3E77-8A6725B56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8C6FC-5AF7-5CF8-8A72-5FD020EAB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5FFF2-CF51-3A89-709C-B44E27AE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E53C-5CBE-1B47-999E-180A96B0D70E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7B5E9-C1EF-5FD4-3F76-2685BDFAE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F27D6-09BD-EFE5-751A-F6452514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601-01E2-7B4D-AEC6-B123250C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17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45C3-65E7-45F5-68C0-9A10468A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AE27AA-E6D2-3CB6-3470-AEC8A8333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43A05-6B3B-47C0-2754-8838A42CE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5119A-9889-0732-63DC-5A8501BDB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E53C-5CBE-1B47-999E-180A96B0D70E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57A53-5796-81F2-3093-50BBE9D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8CDA3-5CD3-D4B3-9277-A244E9E2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601-01E2-7B4D-AEC6-B123250C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6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DDF79-8108-4C1B-3E51-7EC71EDBD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EF0FC-10A8-B06B-5444-CFCF5C79A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7C3C6-E404-82D4-4701-538075A64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9E53C-5CBE-1B47-999E-180A96B0D70E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F8624-A3B8-4395-0DC0-DA739C621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108FE-AAEE-B34D-5E78-ADBB9F938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4601-01E2-7B4D-AEC6-B123250C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8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kyward176/UpLift/tree/main/Document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0935-963D-6958-F784-5ABBAA914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uplift!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E026E-A34C-F99D-027F-48C26F6A1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3</a:t>
            </a:r>
          </a:p>
        </p:txBody>
      </p:sp>
    </p:spTree>
    <p:extLst>
      <p:ext uri="{BB962C8B-B14F-4D97-AF65-F5344CB8AC3E}">
        <p14:creationId xmlns:p14="http://schemas.microsoft.com/office/powerpoint/2010/main" val="236312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3C585-CB0A-6326-225F-EA4202CAC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updates!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519E8-0FAE-DCC6-96A8-05F56DB53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Firebase is going to make my life MUCH easier.</a:t>
            </a:r>
          </a:p>
          <a:p>
            <a:pPr>
              <a:buFontTx/>
              <a:buChar char="-"/>
            </a:pPr>
            <a:r>
              <a:rPr lang="en-US" dirty="0"/>
              <a:t>No separate API will be needed, all will be handled between frontend and Firebase</a:t>
            </a:r>
          </a:p>
          <a:p>
            <a:pPr>
              <a:buFontTx/>
              <a:buChar char="-"/>
            </a:pPr>
            <a:r>
              <a:rPr lang="en-US" dirty="0"/>
              <a:t>As such, here are updated diagrams and timelines:</a:t>
            </a:r>
          </a:p>
          <a:p>
            <a:pPr marL="457200" lvl="1" indent="0">
              <a:buNone/>
            </a:pPr>
            <a:r>
              <a:rPr lang="en-US">
                <a:hlinkClick r:id="rId2"/>
              </a:rPr>
              <a:t>My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93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44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uplift!</vt:lpstr>
      <vt:lpstr>Major updates!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uplift!</dc:title>
  <dc:creator>Brandon Martinez</dc:creator>
  <cp:lastModifiedBy>Brandon Martinez</cp:lastModifiedBy>
  <cp:revision>3</cp:revision>
  <dcterms:created xsi:type="dcterms:W3CDTF">2023-02-08T18:49:21Z</dcterms:created>
  <dcterms:modified xsi:type="dcterms:W3CDTF">2023-02-08T18:52:59Z</dcterms:modified>
</cp:coreProperties>
</file>