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1728-6604-733E-AF23-BA1AF0FA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A3E1-8EC1-3466-D632-1B9A3ADB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5C5A-A5CC-CDBB-C078-6184E36C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AD84-E178-A247-C8AF-3E8F8F5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C4D8-45E2-95E4-EB4A-99029A85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EC1-66B4-EA4A-D2C6-04497F0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0839-97D3-2939-DA39-9EB16555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9D37-95DF-BD96-5B52-749145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647-49AC-B540-800C-B600373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E9AF-A04C-C4E6-A519-D7797B86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AF52-C3F1-FF5C-0E59-C5CA2A8BF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8501-D68F-09DF-79C0-8D83218C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857-85D0-0001-2F92-ED4CA599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9CF8-4D32-50F5-B702-179727FF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F1ED-FA4E-EA23-23CD-DBD2025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D49-A15F-E0D6-67CE-09CDC39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52BE-CD85-6A0B-8F05-F92180A9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EA5E-E6CF-25DE-81BB-62AB147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DDB1-893D-8364-A1C4-3E44E05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EFA0-E598-7CEF-B0AE-66BF57E3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2194-4EDB-75EA-4796-F4E63BFF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A1352-B580-1BDC-C15E-24DE9A8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324F-F135-2AFA-AE0C-D039F441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B08F-C24E-DCF8-BC37-B88FEE55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1D4D-CC5B-8FF5-0A30-789A113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EE10-521D-68FF-4558-4C9AD35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7D86-9547-1435-1824-46C7B6007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953E-0E17-4813-F163-23F911D6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4B06-DD16-D5AC-9903-CA3CDB8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98C8-BC6D-061C-9343-AC4FA6A3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7323-99E6-2296-EB1A-B5E1BFA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C5DB-92DF-7AD1-C109-2054895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E076-68C2-75D6-C2B1-E70C7DE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8DF3-A529-3D0B-66FC-12F12335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A75-E6D4-C53E-B19B-8B4AA93A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14085-C4B4-1837-EAE9-C1067E1D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ABEE8-730E-2843-AD7D-2CF7E37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87211-4FCC-BBB7-AB4F-3AA1FD46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6D2A3-7C84-4BAE-C991-FFD8FE26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7CB6-1C21-C4F9-14B6-2374412A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25223-404E-81DF-3397-05C94445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C0A0-262C-B6BF-2BB8-9F23A512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F8A37-5004-5FCE-C8C1-327EE2E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1318-FC65-950B-0E74-4D50A94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8D5DA-56A7-A7A3-A485-CEF4B12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95C3-3EF6-40C5-126D-8BD3D3A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F0B4-5EFD-55AB-FBEF-7D350177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34A-CECA-39AD-8EB1-6711690E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8E029-206D-7F81-B199-5FECE3BC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3275-6754-94C0-A7B2-D3719D9B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A76E-72DB-368F-5914-3CA7F970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BADE-6576-31A7-B527-4E1DB4A3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E81C-42B2-B43B-F917-7D5F46EC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30DE7-3A87-BAB2-2D87-3D584A43A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6DD9-E57B-A881-1C42-4B4DEA62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5392-3FAD-BCC8-3094-1178DC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66CB-A53C-A206-BB78-17B0AA29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88FE-9C2B-5539-3D7C-CB11AAF7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A4DA-8791-60EA-0C79-F6F67852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EE87-D711-DAC8-B69B-628F616D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6C38-AA20-960D-561E-7195B9A2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903F-8186-1223-5142-D1DDCDBA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50DD-5F6F-E5E2-3701-088B8BD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1127-1C29-5A32-3B3B-05B92B0CD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094BD-2C3B-8B4F-FD0C-B70AE55B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Deliverable 2</a:t>
            </a:r>
          </a:p>
        </p:txBody>
      </p:sp>
    </p:spTree>
    <p:extLst>
      <p:ext uri="{BB962C8B-B14F-4D97-AF65-F5344CB8AC3E}">
        <p14:creationId xmlns:p14="http://schemas.microsoft.com/office/powerpoint/2010/main" val="1713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4FDC-8819-AB42-8986-26F37101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Usecases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81CD5-3B9B-1C6F-C301-ED5BC47E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60" y="1139943"/>
            <a:ext cx="7416945" cy="4578114"/>
          </a:xfrm>
        </p:spPr>
      </p:pic>
    </p:spTree>
    <p:extLst>
      <p:ext uri="{BB962C8B-B14F-4D97-AF65-F5344CB8AC3E}">
        <p14:creationId xmlns:p14="http://schemas.microsoft.com/office/powerpoint/2010/main" val="32705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44F-E997-53F0-A23E-201863A9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Editor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95743-3EF5-2D64-50D3-F1F80B48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238" y="0"/>
            <a:ext cx="3801762" cy="6763136"/>
          </a:xfrm>
        </p:spPr>
      </p:pic>
    </p:spTree>
    <p:extLst>
      <p:ext uri="{BB962C8B-B14F-4D97-AF65-F5344CB8AC3E}">
        <p14:creationId xmlns:p14="http://schemas.microsoft.com/office/powerpoint/2010/main" val="36788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BC55-DB36-00BD-9057-90086487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7259" cy="1325563"/>
          </a:xfrm>
        </p:spPr>
        <p:txBody>
          <a:bodyPr/>
          <a:lstStyle/>
          <a:p>
            <a:r>
              <a:rPr lang="en-US" dirty="0"/>
              <a:t>Routine Browsing and Workout Logging </a:t>
            </a:r>
            <a:r>
              <a:rPr lang="en-US" dirty="0" err="1"/>
              <a:t>Usecases</a:t>
            </a:r>
            <a:r>
              <a:rPr lang="en-US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4D4B-ACCE-E4E3-40C8-830E7990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314" y="0"/>
            <a:ext cx="3937686" cy="6761684"/>
          </a:xfrm>
        </p:spPr>
      </p:pic>
    </p:spTree>
    <p:extLst>
      <p:ext uri="{BB962C8B-B14F-4D97-AF65-F5344CB8AC3E}">
        <p14:creationId xmlns:p14="http://schemas.microsoft.com/office/powerpoint/2010/main" val="35106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72DC-628C-B449-F3D9-9C0FAE52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838"/>
            <a:ext cx="10515600" cy="1325563"/>
          </a:xfrm>
        </p:spPr>
        <p:txBody>
          <a:bodyPr/>
          <a:lstStyle/>
          <a:p>
            <a:r>
              <a:rPr lang="en-US" dirty="0"/>
              <a:t>Site Admin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E98D-32AF-DD3B-954F-A284C340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492" y="0"/>
            <a:ext cx="7360508" cy="6285833"/>
          </a:xfrm>
        </p:spPr>
      </p:pic>
    </p:spTree>
    <p:extLst>
      <p:ext uri="{BB962C8B-B14F-4D97-AF65-F5344CB8AC3E}">
        <p14:creationId xmlns:p14="http://schemas.microsoft.com/office/powerpoint/2010/main" val="17262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3C4-B6D8-BDCF-F28D-84C34BF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3976-DE27-D21F-E6EE-84A2FC29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Completed System Architecture Diagram. To be presented next week</a:t>
            </a:r>
          </a:p>
          <a:p>
            <a:pPr>
              <a:buFontTx/>
              <a:buChar char="-"/>
            </a:pPr>
            <a:r>
              <a:rPr lang="en-US" dirty="0"/>
              <a:t>Made small Revisions to Project Plan</a:t>
            </a:r>
          </a:p>
          <a:p>
            <a:pPr>
              <a:buFontTx/>
              <a:buChar char="-"/>
            </a:pPr>
            <a:r>
              <a:rPr lang="en-US" dirty="0"/>
              <a:t>To answer the question poised last week on the need for a third party search tool: </a:t>
            </a:r>
            <a:r>
              <a:rPr lang="en-US" dirty="0" err="1"/>
              <a:t>Firestore</a:t>
            </a:r>
            <a:r>
              <a:rPr lang="en-US" dirty="0"/>
              <a:t> Cloud databases does not provide full text search built in.</a:t>
            </a:r>
          </a:p>
          <a:p>
            <a:pPr>
              <a:buFontTx/>
              <a:buChar char="-"/>
            </a:pPr>
            <a:r>
              <a:rPr lang="en-US" dirty="0"/>
              <a:t>Status: Slightly behind where I intended to be at this point. Want to have all design done in the next 1-2 weeks to start development ASAP. As a result, UI wireframes may be </a:t>
            </a:r>
            <a:r>
              <a:rPr lang="en-US"/>
              <a:t>less detailed.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Goals for this week: </a:t>
            </a:r>
          </a:p>
          <a:p>
            <a:pPr lvl="1">
              <a:buFontTx/>
              <a:buChar char="-"/>
            </a:pPr>
            <a:r>
              <a:rPr lang="en-US" dirty="0"/>
              <a:t>Complete Data and User Flow Diagrams.</a:t>
            </a:r>
          </a:p>
          <a:p>
            <a:pPr lvl="1">
              <a:buFontTx/>
              <a:buChar char="-"/>
            </a:pPr>
            <a:r>
              <a:rPr lang="en-US" dirty="0"/>
              <a:t>Complete System Sequence Diagrams</a:t>
            </a:r>
          </a:p>
          <a:p>
            <a:pPr lvl="1">
              <a:buFontTx/>
              <a:buChar char="-"/>
            </a:pPr>
            <a:r>
              <a:rPr lang="en-US" dirty="0"/>
              <a:t>Complete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93323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125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uplift</vt:lpstr>
      <vt:lpstr>Login Usecases </vt:lpstr>
      <vt:lpstr>Routine Editor Usecases</vt:lpstr>
      <vt:lpstr>Routine Browsing and Workout Logging Usecases. </vt:lpstr>
      <vt:lpstr>Site Admin Usecases</vt:lpstr>
      <vt:lpstr>Other: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</dc:title>
  <dc:creator>Brandon Martinez</dc:creator>
  <cp:lastModifiedBy>Brandon Martinez</cp:lastModifiedBy>
  <cp:revision>8</cp:revision>
  <dcterms:created xsi:type="dcterms:W3CDTF">2023-02-06T22:26:19Z</dcterms:created>
  <dcterms:modified xsi:type="dcterms:W3CDTF">2023-02-06T23:32:22Z</dcterms:modified>
</cp:coreProperties>
</file>