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6" r:id="rId4"/>
  </p:sldMasterIdLst>
  <p:notesMasterIdLst>
    <p:notesMasterId r:id="rId6"/>
  </p:notesMasterIdLst>
  <p:sldIdLst>
    <p:sldId id="256" r:id="rId5"/>
    <p:sldId id="280" r:id="rId7"/>
    <p:sldId id="365" r:id="rId8"/>
    <p:sldId id="361" r:id="rId9"/>
    <p:sldId id="362" r:id="rId10"/>
    <p:sldId id="363" r:id="rId11"/>
    <p:sldId id="366" r:id="rId12"/>
    <p:sldId id="282" r:id="rId13"/>
    <p:sldId id="281" r:id="rId14"/>
    <p:sldId id="266" r:id="rId15"/>
    <p:sldId id="295" r:id="rId16"/>
    <p:sldId id="296" r:id="rId17"/>
    <p:sldId id="297" r:id="rId18"/>
    <p:sldId id="299" r:id="rId19"/>
    <p:sldId id="300" r:id="rId20"/>
    <p:sldId id="367" r:id="rId21"/>
    <p:sldId id="368" r:id="rId22"/>
    <p:sldId id="298" r:id="rId23"/>
    <p:sldId id="284" r:id="rId24"/>
    <p:sldId id="310" r:id="rId25"/>
    <p:sldId id="369" r:id="rId26"/>
    <p:sldId id="370" r:id="rId27"/>
    <p:sldId id="311" r:id="rId28"/>
    <p:sldId id="312" r:id="rId29"/>
    <p:sldId id="313" r:id="rId30"/>
    <p:sldId id="314" r:id="rId31"/>
    <p:sldId id="315" r:id="rId32"/>
    <p:sldId id="316" r:id="rId33"/>
    <p:sldId id="317" r:id="rId34"/>
    <p:sldId id="318" r:id="rId35"/>
    <p:sldId id="319" r:id="rId36"/>
    <p:sldId id="320" r:id="rId37"/>
    <p:sldId id="359" r:id="rId38"/>
    <p:sldId id="360" r:id="rId39"/>
    <p:sldId id="397" r:id="rId40"/>
  </p:sldIdLst>
  <p:sldSz cx="9144000" cy="6858000" type="screen4x3"/>
  <p:notesSz cx="6858000" cy="9144000"/>
  <p:custDataLst>
    <p:tags r:id="rId44"/>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384C54"/>
    <a:srgbClr val="00B0F0"/>
    <a:srgbClr val="F2F2F2"/>
    <a:srgbClr val="25B9EC"/>
    <a:srgbClr val="E6E6E6"/>
    <a:srgbClr val="9AC8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73"/>
    <p:restoredTop sz="88539"/>
  </p:normalViewPr>
  <p:slideViewPr>
    <p:cSldViewPr showGuides="1">
      <p:cViewPr varScale="1">
        <p:scale>
          <a:sx n="64" d="100"/>
          <a:sy n="64" d="100"/>
        </p:scale>
        <p:origin x="684" y="66"/>
      </p:cViewPr>
      <p:guideLst>
        <p:guide orient="horz" pos="2179"/>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4" Type="http://schemas.openxmlformats.org/officeDocument/2006/relationships/tags" Target="tags/tag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5B6FEB0-835F-450E-A671-6A302324CEAD}" type="doc">
      <dgm:prSet loTypeId="urn:microsoft.com/office/officeart/2005/8/layout/list1#1" loCatId="list" qsTypeId="urn:microsoft.com/office/officeart/2005/8/quickstyle/simple1#1" qsCatId="simple" csTypeId="urn:microsoft.com/office/officeart/2005/8/colors/accent1_2#1" csCatId="accent1" phldr="1"/>
      <dgm:spPr/>
      <dgm:t>
        <a:bodyPr/>
        <a:lstStyle/>
        <a:p>
          <a:endParaRPr lang="zh-CN" altLang="en-US"/>
        </a:p>
      </dgm:t>
    </dgm:pt>
    <dgm:pt modelId="{D646A23C-8250-4AAE-931D-A0016DF1601F}">
      <dgm:prSet phldrT="[文本]" custT="1"/>
      <dgm:spPr/>
      <dgm:t>
        <a:bodyPr/>
        <a:lstStyle/>
        <a:p>
          <a:r>
            <a:rPr lang="en-US" altLang="zh-CN" sz="1800" dirty="0">
              <a:solidFill>
                <a:schemeClr val="bg1"/>
              </a:solidFill>
              <a:latin typeface="微软雅黑" panose="020B0503020204020204" pitchFamily="34" charset="-122"/>
              <a:ea typeface="微软雅黑" panose="020B0503020204020204" pitchFamily="34" charset="-122"/>
            </a:rPr>
            <a:t>Docker</a:t>
          </a:r>
          <a:r>
            <a:rPr lang="zh-CN" altLang="en-US" sz="1800" dirty="0">
              <a:solidFill>
                <a:schemeClr val="bg1"/>
              </a:solidFill>
              <a:latin typeface="微软雅黑" panose="020B0503020204020204" pitchFamily="34" charset="-122"/>
              <a:ea typeface="微软雅黑" panose="020B0503020204020204" pitchFamily="34" charset="-122"/>
            </a:rPr>
            <a:t>简介</a:t>
          </a:r>
        </a:p>
      </dgm:t>
    </dgm:pt>
    <dgm:pt modelId="{E2C57F8E-F9A1-42A5-9E93-F404C5B0C779}" cxnId="{EBF7A2E5-ED2F-4ECD-A3A3-27825F35E232}" type="parTrans">
      <dgm:prSet/>
      <dgm:spPr/>
      <dgm:t>
        <a:bodyPr/>
        <a:lstStyle/>
        <a:p>
          <a:endParaRPr lang="zh-CN" altLang="en-US" sz="2400">
            <a:solidFill>
              <a:schemeClr val="bg1"/>
            </a:solidFill>
          </a:endParaRPr>
        </a:p>
      </dgm:t>
    </dgm:pt>
    <dgm:pt modelId="{B8A0CFF7-1D38-4651-BCF3-7F95BF2C950E}" cxnId="{EBF7A2E5-ED2F-4ECD-A3A3-27825F35E232}" type="sibTrans">
      <dgm:prSet/>
      <dgm:spPr/>
      <dgm:t>
        <a:bodyPr/>
        <a:lstStyle/>
        <a:p>
          <a:endParaRPr lang="zh-CN" altLang="en-US" sz="2400">
            <a:solidFill>
              <a:schemeClr val="bg1"/>
            </a:solidFill>
          </a:endParaRPr>
        </a:p>
      </dgm:t>
    </dgm:pt>
    <dgm:pt modelId="{4452749D-34A3-4B7A-B67A-B026A0549F15}">
      <dgm:prSet phldrT="[文本]" custT="1"/>
      <dgm:spPr/>
      <dgm:t>
        <a:bodyPr/>
        <a:lstStyle/>
        <a:p>
          <a:r>
            <a:rPr lang="en-US" altLang="zh-CN" sz="1800" dirty="0">
              <a:solidFill>
                <a:schemeClr val="bg1"/>
              </a:solidFill>
              <a:latin typeface="微软雅黑" panose="020B0503020204020204" pitchFamily="34" charset="-122"/>
              <a:ea typeface="微软雅黑" panose="020B0503020204020204" pitchFamily="34" charset="-122"/>
            </a:rPr>
            <a:t>Docker</a:t>
          </a:r>
          <a:r>
            <a:rPr lang="zh-CN" altLang="en-US" sz="1800" dirty="0">
              <a:solidFill>
                <a:schemeClr val="bg1"/>
              </a:solidFill>
              <a:latin typeface="微软雅黑" panose="020B0503020204020204" pitchFamily="34" charset="-122"/>
              <a:ea typeface="微软雅黑" panose="020B0503020204020204" pitchFamily="34" charset="-122"/>
            </a:rPr>
            <a:t>被广泛应用的原因？</a:t>
          </a:r>
        </a:p>
      </dgm:t>
    </dgm:pt>
    <dgm:pt modelId="{6A026DED-3F86-4514-99D4-B13E202A1DD2}" cxnId="{BB462638-48D0-4D25-8BFB-8E83D74D9F56}" type="parTrans">
      <dgm:prSet/>
      <dgm:spPr/>
      <dgm:t>
        <a:bodyPr/>
        <a:lstStyle/>
        <a:p>
          <a:endParaRPr lang="zh-CN" altLang="en-US" sz="2400">
            <a:solidFill>
              <a:schemeClr val="bg1"/>
            </a:solidFill>
          </a:endParaRPr>
        </a:p>
      </dgm:t>
    </dgm:pt>
    <dgm:pt modelId="{7602431D-3862-4AC6-8164-889F842AED13}" cxnId="{BB462638-48D0-4D25-8BFB-8E83D74D9F56}" type="sibTrans">
      <dgm:prSet/>
      <dgm:spPr/>
      <dgm:t>
        <a:bodyPr/>
        <a:lstStyle/>
        <a:p>
          <a:endParaRPr lang="zh-CN" altLang="en-US" sz="2400">
            <a:solidFill>
              <a:schemeClr val="bg1"/>
            </a:solidFill>
          </a:endParaRPr>
        </a:p>
      </dgm:t>
    </dgm:pt>
    <dgm:pt modelId="{BA4B805F-401D-4523-AB69-250E36A72C9D}">
      <dgm:prSet phldrT="[文本]" custT="1"/>
      <dgm:spPr/>
      <dgm:t>
        <a:bodyPr/>
        <a:lstStyle/>
        <a:p>
          <a:r>
            <a:rPr lang="en-US" altLang="zh-CN" sz="1800" dirty="0">
              <a:solidFill>
                <a:schemeClr val="bg1"/>
              </a:solidFill>
              <a:latin typeface="微软雅黑" panose="020B0503020204020204" pitchFamily="34" charset="-122"/>
              <a:ea typeface="微软雅黑" panose="020B0503020204020204" pitchFamily="34" charset="-122"/>
            </a:rPr>
            <a:t>Docker</a:t>
          </a:r>
          <a:r>
            <a:rPr lang="zh-CN" altLang="en-US" sz="1800" dirty="0">
              <a:solidFill>
                <a:schemeClr val="bg1"/>
              </a:solidFill>
              <a:latin typeface="微软雅黑" panose="020B0503020204020204" pitchFamily="34" charset="-122"/>
              <a:ea typeface="微软雅黑" panose="020B0503020204020204" pitchFamily="34" charset="-122"/>
            </a:rPr>
            <a:t>的安装与基本使用？</a:t>
          </a:r>
        </a:p>
      </dgm:t>
    </dgm:pt>
    <dgm:pt modelId="{C024F1AD-DC6E-430F-AD7F-CC226E244E3E}" cxnId="{CE8D44A2-1C8D-471B-B8F1-B8474BE830E1}" type="parTrans">
      <dgm:prSet/>
      <dgm:spPr/>
      <dgm:t>
        <a:bodyPr/>
        <a:lstStyle/>
        <a:p>
          <a:endParaRPr lang="zh-CN" altLang="en-US" sz="2400">
            <a:solidFill>
              <a:schemeClr val="bg1"/>
            </a:solidFill>
          </a:endParaRPr>
        </a:p>
      </dgm:t>
    </dgm:pt>
    <dgm:pt modelId="{CA974275-418B-46B4-9EF7-8FEFF2CB0D7A}" cxnId="{CE8D44A2-1C8D-471B-B8F1-B8474BE830E1}" type="sibTrans">
      <dgm:prSet/>
      <dgm:spPr/>
      <dgm:t>
        <a:bodyPr/>
        <a:lstStyle/>
        <a:p>
          <a:endParaRPr lang="zh-CN" altLang="en-US" sz="2400">
            <a:solidFill>
              <a:schemeClr val="bg1"/>
            </a:solidFill>
          </a:endParaRPr>
        </a:p>
      </dgm:t>
    </dgm:pt>
    <dgm:pt modelId="{E24EA8F2-35B3-498E-9508-D524883928DC}">
      <dgm:prSet phldrT="[文本]" custT="1"/>
      <dgm:spPr/>
      <dgm:t>
        <a:bodyPr/>
        <a:lstStyle/>
        <a:p>
          <a:r>
            <a:rPr lang="en-US" altLang="zh-CN" sz="1800" dirty="0">
              <a:solidFill>
                <a:schemeClr val="bg1"/>
              </a:solidFill>
              <a:latin typeface="微软雅黑" panose="020B0503020204020204" pitchFamily="34" charset="-122"/>
              <a:ea typeface="微软雅黑" panose="020B0503020204020204" pitchFamily="34" charset="-122"/>
            </a:rPr>
            <a:t>Docker</a:t>
          </a:r>
          <a:r>
            <a:rPr lang="zh-CN" altLang="en-US" sz="1800" dirty="0">
              <a:solidFill>
                <a:schemeClr val="bg1"/>
              </a:solidFill>
              <a:latin typeface="微软雅黑" panose="020B0503020204020204" pitchFamily="34" charset="-122"/>
              <a:ea typeface="微软雅黑" panose="020B0503020204020204" pitchFamily="34" charset="-122"/>
            </a:rPr>
            <a:t>组件与架构</a:t>
          </a:r>
        </a:p>
      </dgm:t>
    </dgm:pt>
    <dgm:pt modelId="{23A7C650-31E1-4BEA-A474-9868E712A320}" cxnId="{5A407F01-3201-43C9-BF7A-D9929A362A24}" type="parTrans">
      <dgm:prSet/>
      <dgm:spPr/>
      <dgm:t>
        <a:bodyPr/>
        <a:lstStyle/>
        <a:p>
          <a:endParaRPr lang="zh-CN" altLang="en-US" sz="2400">
            <a:solidFill>
              <a:schemeClr val="bg1"/>
            </a:solidFill>
          </a:endParaRPr>
        </a:p>
      </dgm:t>
    </dgm:pt>
    <dgm:pt modelId="{C627986F-C4C4-4208-BECC-6C7E9FBF0D10}" cxnId="{5A407F01-3201-43C9-BF7A-D9929A362A24}" type="sibTrans">
      <dgm:prSet/>
      <dgm:spPr/>
      <dgm:t>
        <a:bodyPr/>
        <a:lstStyle/>
        <a:p>
          <a:endParaRPr lang="zh-CN" altLang="en-US" sz="2400">
            <a:solidFill>
              <a:schemeClr val="bg1"/>
            </a:solidFill>
          </a:endParaRPr>
        </a:p>
      </dgm:t>
    </dgm:pt>
    <dgm:pt modelId="{9783D9D1-2DC6-4A71-9FE3-3C8566D4A1B4}">
      <dgm:prSet phldrT="[文本]" custT="1"/>
      <dgm:spPr/>
      <dgm:t>
        <a:bodyPr/>
        <a:lstStyle/>
        <a:p>
          <a:r>
            <a:rPr lang="en-US" altLang="zh-CN" sz="1800" dirty="0">
              <a:solidFill>
                <a:schemeClr val="bg1"/>
              </a:solidFill>
              <a:latin typeface="微软雅黑" panose="020B0503020204020204" pitchFamily="34" charset="-122"/>
              <a:ea typeface="微软雅黑" panose="020B0503020204020204" pitchFamily="34" charset="-122"/>
            </a:rPr>
            <a:t>Docker</a:t>
          </a:r>
          <a:r>
            <a:rPr lang="zh-CN" altLang="en-US" sz="1800" dirty="0">
              <a:solidFill>
                <a:schemeClr val="bg1"/>
              </a:solidFill>
              <a:latin typeface="微软雅黑" panose="020B0503020204020204" pitchFamily="34" charset="-122"/>
              <a:ea typeface="微软雅黑" panose="020B0503020204020204" pitchFamily="34" charset="-122"/>
            </a:rPr>
            <a:t>的发展趋势？</a:t>
          </a:r>
        </a:p>
      </dgm:t>
    </dgm:pt>
    <dgm:pt modelId="{73378A0B-2720-4AF1-81F2-A6F54FB9F5DE}" cxnId="{01BACE8C-D031-4C69-A329-91031C18E235}" type="parTrans">
      <dgm:prSet/>
      <dgm:spPr/>
      <dgm:t>
        <a:bodyPr/>
        <a:lstStyle/>
        <a:p>
          <a:endParaRPr lang="zh-CN" altLang="en-US" sz="2400">
            <a:solidFill>
              <a:schemeClr val="bg1"/>
            </a:solidFill>
          </a:endParaRPr>
        </a:p>
      </dgm:t>
    </dgm:pt>
    <dgm:pt modelId="{A4BC4865-7A2D-41A5-A1C1-D9206B6C5CC6}" cxnId="{01BACE8C-D031-4C69-A329-91031C18E235}" type="sibTrans">
      <dgm:prSet/>
      <dgm:spPr/>
      <dgm:t>
        <a:bodyPr/>
        <a:lstStyle/>
        <a:p>
          <a:endParaRPr lang="zh-CN" altLang="en-US" sz="2400">
            <a:solidFill>
              <a:schemeClr val="bg1"/>
            </a:solidFill>
          </a:endParaRPr>
        </a:p>
      </dgm:t>
    </dgm:pt>
    <dgm:pt modelId="{D28DDBE6-6F97-4C1A-8634-BA2F3A1DD1F1}" type="pres">
      <dgm:prSet presAssocID="{45B6FEB0-835F-450E-A671-6A302324CEAD}" presName="linear" presStyleCnt="0">
        <dgm:presLayoutVars>
          <dgm:dir/>
          <dgm:animLvl val="lvl"/>
          <dgm:resizeHandles val="exact"/>
        </dgm:presLayoutVars>
      </dgm:prSet>
      <dgm:spPr/>
    </dgm:pt>
    <dgm:pt modelId="{5CA053A9-A1E6-4FD4-B119-78EFDFF13280}" type="pres">
      <dgm:prSet presAssocID="{D646A23C-8250-4AAE-931D-A0016DF1601F}" presName="parentLin" presStyleCnt="0"/>
      <dgm:spPr/>
    </dgm:pt>
    <dgm:pt modelId="{AD33F1DB-F0CC-4E97-9486-B2BAD42CE8E4}" type="pres">
      <dgm:prSet presAssocID="{D646A23C-8250-4AAE-931D-A0016DF1601F}" presName="parentLeftMargin" presStyleLbl="node1" presStyleIdx="0" presStyleCnt="5"/>
      <dgm:spPr/>
    </dgm:pt>
    <dgm:pt modelId="{A1525A3B-D639-4FC6-B687-A3356CE71386}" type="pres">
      <dgm:prSet presAssocID="{D646A23C-8250-4AAE-931D-A0016DF1601F}" presName="parentText" presStyleLbl="node1" presStyleIdx="0" presStyleCnt="5">
        <dgm:presLayoutVars>
          <dgm:chMax val="0"/>
          <dgm:bulletEnabled val="1"/>
        </dgm:presLayoutVars>
      </dgm:prSet>
      <dgm:spPr/>
    </dgm:pt>
    <dgm:pt modelId="{6B743903-9C12-4C03-9AA5-2E347F065F49}" type="pres">
      <dgm:prSet presAssocID="{D646A23C-8250-4AAE-931D-A0016DF1601F}" presName="negativeSpace" presStyleCnt="0"/>
      <dgm:spPr/>
    </dgm:pt>
    <dgm:pt modelId="{C9A8115B-4C0C-4F74-962F-5132CD122B55}" type="pres">
      <dgm:prSet presAssocID="{D646A23C-8250-4AAE-931D-A0016DF1601F}" presName="childText" presStyleLbl="conFgAcc1" presStyleIdx="0" presStyleCnt="5">
        <dgm:presLayoutVars>
          <dgm:bulletEnabled val="1"/>
        </dgm:presLayoutVars>
      </dgm:prSet>
      <dgm:spPr/>
    </dgm:pt>
    <dgm:pt modelId="{1ADEE3F6-7076-44DE-B157-854B981289DF}" type="pres">
      <dgm:prSet presAssocID="{B8A0CFF7-1D38-4651-BCF3-7F95BF2C950E}" presName="spaceBetweenRectangles" presStyleCnt="0"/>
      <dgm:spPr/>
    </dgm:pt>
    <dgm:pt modelId="{CC5111A7-AA76-4A75-9C94-C17EC611E5ED}" type="pres">
      <dgm:prSet presAssocID="{E24EA8F2-35B3-498E-9508-D524883928DC}" presName="parentLin" presStyleCnt="0"/>
      <dgm:spPr/>
    </dgm:pt>
    <dgm:pt modelId="{B0E130FD-C06D-40AE-B300-0E6CD8C9AE6A}" type="pres">
      <dgm:prSet presAssocID="{E24EA8F2-35B3-498E-9508-D524883928DC}" presName="parentLeftMargin" presStyleLbl="node1" presStyleIdx="0" presStyleCnt="5"/>
      <dgm:spPr/>
    </dgm:pt>
    <dgm:pt modelId="{7BDBEDEC-513F-4C03-B4F3-3B4274C10532}" type="pres">
      <dgm:prSet presAssocID="{E24EA8F2-35B3-498E-9508-D524883928DC}" presName="parentText" presStyleLbl="node1" presStyleIdx="1" presStyleCnt="5">
        <dgm:presLayoutVars>
          <dgm:chMax val="0"/>
          <dgm:bulletEnabled val="1"/>
        </dgm:presLayoutVars>
      </dgm:prSet>
      <dgm:spPr/>
    </dgm:pt>
    <dgm:pt modelId="{A621FE88-5228-4C83-917F-CEAB3810D530}" type="pres">
      <dgm:prSet presAssocID="{E24EA8F2-35B3-498E-9508-D524883928DC}" presName="negativeSpace" presStyleCnt="0"/>
      <dgm:spPr/>
    </dgm:pt>
    <dgm:pt modelId="{C12C751A-37D0-47E9-AA32-A71F462ECEF5}" type="pres">
      <dgm:prSet presAssocID="{E24EA8F2-35B3-498E-9508-D524883928DC}" presName="childText" presStyleLbl="conFgAcc1" presStyleIdx="1" presStyleCnt="5">
        <dgm:presLayoutVars>
          <dgm:bulletEnabled val="1"/>
        </dgm:presLayoutVars>
      </dgm:prSet>
      <dgm:spPr/>
    </dgm:pt>
    <dgm:pt modelId="{C1C667DE-2AAB-4D74-8F7F-99BDC8A04F26}" type="pres">
      <dgm:prSet presAssocID="{C627986F-C4C4-4208-BECC-6C7E9FBF0D10}" presName="spaceBetweenRectangles" presStyleCnt="0"/>
      <dgm:spPr/>
    </dgm:pt>
    <dgm:pt modelId="{CD691B0D-DF11-4E76-A49C-8BE793D170DA}" type="pres">
      <dgm:prSet presAssocID="{4452749D-34A3-4B7A-B67A-B026A0549F15}" presName="parentLin" presStyleCnt="0"/>
      <dgm:spPr/>
    </dgm:pt>
    <dgm:pt modelId="{31DE54B6-6E4B-4006-AA21-2BEEB635C04F}" type="pres">
      <dgm:prSet presAssocID="{4452749D-34A3-4B7A-B67A-B026A0549F15}" presName="parentLeftMargin" presStyleLbl="node1" presStyleIdx="1" presStyleCnt="5"/>
      <dgm:spPr/>
    </dgm:pt>
    <dgm:pt modelId="{7140B0F5-B3B6-433C-87C0-859E655B1C58}" type="pres">
      <dgm:prSet presAssocID="{4452749D-34A3-4B7A-B67A-B026A0549F15}" presName="parentText" presStyleLbl="node1" presStyleIdx="2" presStyleCnt="5">
        <dgm:presLayoutVars>
          <dgm:chMax val="0"/>
          <dgm:bulletEnabled val="1"/>
        </dgm:presLayoutVars>
      </dgm:prSet>
      <dgm:spPr/>
    </dgm:pt>
    <dgm:pt modelId="{B269A3FD-6081-4EDA-B8DE-EB3FC8A07FFB}" type="pres">
      <dgm:prSet presAssocID="{4452749D-34A3-4B7A-B67A-B026A0549F15}" presName="negativeSpace" presStyleCnt="0"/>
      <dgm:spPr/>
    </dgm:pt>
    <dgm:pt modelId="{141F82BB-ED2C-4191-B981-FC2D3D16D97F}" type="pres">
      <dgm:prSet presAssocID="{4452749D-34A3-4B7A-B67A-B026A0549F15}" presName="childText" presStyleLbl="conFgAcc1" presStyleIdx="2" presStyleCnt="5">
        <dgm:presLayoutVars>
          <dgm:bulletEnabled val="1"/>
        </dgm:presLayoutVars>
      </dgm:prSet>
      <dgm:spPr/>
    </dgm:pt>
    <dgm:pt modelId="{011F91AC-2CD0-4B86-BB3F-09CE65538E01}" type="pres">
      <dgm:prSet presAssocID="{7602431D-3862-4AC6-8164-889F842AED13}" presName="spaceBetweenRectangles" presStyleCnt="0"/>
      <dgm:spPr/>
    </dgm:pt>
    <dgm:pt modelId="{94FE201F-2761-40BB-960B-FD54AD09A9B5}" type="pres">
      <dgm:prSet presAssocID="{9783D9D1-2DC6-4A71-9FE3-3C8566D4A1B4}" presName="parentLin" presStyleCnt="0"/>
      <dgm:spPr/>
    </dgm:pt>
    <dgm:pt modelId="{7ACCD640-E44E-46DA-A0CF-C90223ADE838}" type="pres">
      <dgm:prSet presAssocID="{9783D9D1-2DC6-4A71-9FE3-3C8566D4A1B4}" presName="parentLeftMargin" presStyleLbl="node1" presStyleIdx="2" presStyleCnt="5"/>
      <dgm:spPr/>
    </dgm:pt>
    <dgm:pt modelId="{2019A441-6BFF-4831-A29C-524C94DBCCCF}" type="pres">
      <dgm:prSet presAssocID="{9783D9D1-2DC6-4A71-9FE3-3C8566D4A1B4}" presName="parentText" presStyleLbl="node1" presStyleIdx="3" presStyleCnt="5">
        <dgm:presLayoutVars>
          <dgm:chMax val="0"/>
          <dgm:bulletEnabled val="1"/>
        </dgm:presLayoutVars>
      </dgm:prSet>
      <dgm:spPr/>
    </dgm:pt>
    <dgm:pt modelId="{CB6ECE63-30A4-46B8-85A0-3170EC594C9A}" type="pres">
      <dgm:prSet presAssocID="{9783D9D1-2DC6-4A71-9FE3-3C8566D4A1B4}" presName="negativeSpace" presStyleCnt="0"/>
      <dgm:spPr/>
    </dgm:pt>
    <dgm:pt modelId="{E40E1921-3B2F-4E24-AD14-2F3B203FED9E}" type="pres">
      <dgm:prSet presAssocID="{9783D9D1-2DC6-4A71-9FE3-3C8566D4A1B4}" presName="childText" presStyleLbl="conFgAcc1" presStyleIdx="3" presStyleCnt="5">
        <dgm:presLayoutVars>
          <dgm:bulletEnabled val="1"/>
        </dgm:presLayoutVars>
      </dgm:prSet>
      <dgm:spPr/>
    </dgm:pt>
    <dgm:pt modelId="{9CE2EDAB-582A-4F74-B391-F26785909AF6}" type="pres">
      <dgm:prSet presAssocID="{A4BC4865-7A2D-41A5-A1C1-D9206B6C5CC6}" presName="spaceBetweenRectangles" presStyleCnt="0"/>
      <dgm:spPr/>
    </dgm:pt>
    <dgm:pt modelId="{F8DB2EDB-8346-45E0-9851-85E94BF910D0}" type="pres">
      <dgm:prSet presAssocID="{BA4B805F-401D-4523-AB69-250E36A72C9D}" presName="parentLin" presStyleCnt="0"/>
      <dgm:spPr/>
    </dgm:pt>
    <dgm:pt modelId="{96ECCA0D-8D63-485E-9C05-679655B7199F}" type="pres">
      <dgm:prSet presAssocID="{BA4B805F-401D-4523-AB69-250E36A72C9D}" presName="parentLeftMargin" presStyleLbl="node1" presStyleIdx="3" presStyleCnt="5"/>
      <dgm:spPr/>
    </dgm:pt>
    <dgm:pt modelId="{857AC1B4-591E-4347-BA83-700211CD2887}" type="pres">
      <dgm:prSet presAssocID="{BA4B805F-401D-4523-AB69-250E36A72C9D}" presName="parentText" presStyleLbl="node1" presStyleIdx="4" presStyleCnt="5">
        <dgm:presLayoutVars>
          <dgm:chMax val="0"/>
          <dgm:bulletEnabled val="1"/>
        </dgm:presLayoutVars>
      </dgm:prSet>
      <dgm:spPr/>
    </dgm:pt>
    <dgm:pt modelId="{3CED6BFA-61CD-4052-883E-6B1F0E3C34A1}" type="pres">
      <dgm:prSet presAssocID="{BA4B805F-401D-4523-AB69-250E36A72C9D}" presName="negativeSpace" presStyleCnt="0"/>
      <dgm:spPr/>
    </dgm:pt>
    <dgm:pt modelId="{7C8110F6-0373-492C-9097-DC56DB582587}" type="pres">
      <dgm:prSet presAssocID="{BA4B805F-401D-4523-AB69-250E36A72C9D}" presName="childText" presStyleLbl="conFgAcc1" presStyleIdx="4" presStyleCnt="5">
        <dgm:presLayoutVars>
          <dgm:bulletEnabled val="1"/>
        </dgm:presLayoutVars>
      </dgm:prSet>
      <dgm:spPr/>
    </dgm:pt>
  </dgm:ptLst>
  <dgm:cxnLst>
    <dgm:cxn modelId="{5A407F01-3201-43C9-BF7A-D9929A362A24}" srcId="{45B6FEB0-835F-450E-A671-6A302324CEAD}" destId="{E24EA8F2-35B3-498E-9508-D524883928DC}" srcOrd="1" destOrd="0" parTransId="{23A7C650-31E1-4BEA-A474-9868E712A320}" sibTransId="{C627986F-C4C4-4208-BECC-6C7E9FBF0D10}"/>
    <dgm:cxn modelId="{A703D20E-3197-4622-B6E6-A45C9CA5FD02}" type="presOf" srcId="{45B6FEB0-835F-450E-A671-6A302324CEAD}" destId="{D28DDBE6-6F97-4C1A-8634-BA2F3A1DD1F1}" srcOrd="0" destOrd="0" presId="urn:microsoft.com/office/officeart/2005/8/layout/list1#1"/>
    <dgm:cxn modelId="{BB462638-48D0-4D25-8BFB-8E83D74D9F56}" srcId="{45B6FEB0-835F-450E-A671-6A302324CEAD}" destId="{4452749D-34A3-4B7A-B67A-B026A0549F15}" srcOrd="2" destOrd="0" parTransId="{6A026DED-3F86-4514-99D4-B13E202A1DD2}" sibTransId="{7602431D-3862-4AC6-8164-889F842AED13}"/>
    <dgm:cxn modelId="{36485A3B-FC1B-47D2-BAB4-B9C20A526777}" type="presOf" srcId="{4452749D-34A3-4B7A-B67A-B026A0549F15}" destId="{31DE54B6-6E4B-4006-AA21-2BEEB635C04F}" srcOrd="0" destOrd="0" presId="urn:microsoft.com/office/officeart/2005/8/layout/list1#1"/>
    <dgm:cxn modelId="{5012773C-472F-4472-84C4-C90D9B971DC7}" type="presOf" srcId="{D646A23C-8250-4AAE-931D-A0016DF1601F}" destId="{A1525A3B-D639-4FC6-B687-A3356CE71386}" srcOrd="1" destOrd="0" presId="urn:microsoft.com/office/officeart/2005/8/layout/list1#1"/>
    <dgm:cxn modelId="{4D9DC071-F2C4-4C9F-A1C7-FA3FCCBA0390}" type="presOf" srcId="{E24EA8F2-35B3-498E-9508-D524883928DC}" destId="{B0E130FD-C06D-40AE-B300-0E6CD8C9AE6A}" srcOrd="0" destOrd="0" presId="urn:microsoft.com/office/officeart/2005/8/layout/list1#1"/>
    <dgm:cxn modelId="{01BACE8C-D031-4C69-A329-91031C18E235}" srcId="{45B6FEB0-835F-450E-A671-6A302324CEAD}" destId="{9783D9D1-2DC6-4A71-9FE3-3C8566D4A1B4}" srcOrd="3" destOrd="0" parTransId="{73378A0B-2720-4AF1-81F2-A6F54FB9F5DE}" sibTransId="{A4BC4865-7A2D-41A5-A1C1-D9206B6C5CC6}"/>
    <dgm:cxn modelId="{657CA894-4EAB-4C33-86AA-F60F96558234}" type="presOf" srcId="{BA4B805F-401D-4523-AB69-250E36A72C9D}" destId="{96ECCA0D-8D63-485E-9C05-679655B7199F}" srcOrd="0" destOrd="0" presId="urn:microsoft.com/office/officeart/2005/8/layout/list1#1"/>
    <dgm:cxn modelId="{CE8D44A2-1C8D-471B-B8F1-B8474BE830E1}" srcId="{45B6FEB0-835F-450E-A671-6A302324CEAD}" destId="{BA4B805F-401D-4523-AB69-250E36A72C9D}" srcOrd="4" destOrd="0" parTransId="{C024F1AD-DC6E-430F-AD7F-CC226E244E3E}" sibTransId="{CA974275-418B-46B4-9EF7-8FEFF2CB0D7A}"/>
    <dgm:cxn modelId="{4412ADA7-4745-4A9E-985C-BF0C79C4ABB9}" type="presOf" srcId="{9783D9D1-2DC6-4A71-9FE3-3C8566D4A1B4}" destId="{2019A441-6BFF-4831-A29C-524C94DBCCCF}" srcOrd="1" destOrd="0" presId="urn:microsoft.com/office/officeart/2005/8/layout/list1#1"/>
    <dgm:cxn modelId="{A14753A8-3391-461C-A30F-0D14E2516A61}" type="presOf" srcId="{E24EA8F2-35B3-498E-9508-D524883928DC}" destId="{7BDBEDEC-513F-4C03-B4F3-3B4274C10532}" srcOrd="1" destOrd="0" presId="urn:microsoft.com/office/officeart/2005/8/layout/list1#1"/>
    <dgm:cxn modelId="{845423C3-BE95-44B7-B2FF-BAE5F4198234}" type="presOf" srcId="{9783D9D1-2DC6-4A71-9FE3-3C8566D4A1B4}" destId="{7ACCD640-E44E-46DA-A0CF-C90223ADE838}" srcOrd="0" destOrd="0" presId="urn:microsoft.com/office/officeart/2005/8/layout/list1#1"/>
    <dgm:cxn modelId="{1B8FDCD7-034E-4109-A57C-B14F41404CB9}" type="presOf" srcId="{4452749D-34A3-4B7A-B67A-B026A0549F15}" destId="{7140B0F5-B3B6-433C-87C0-859E655B1C58}" srcOrd="1" destOrd="0" presId="urn:microsoft.com/office/officeart/2005/8/layout/list1#1"/>
    <dgm:cxn modelId="{45B46DE5-3806-4355-8A66-B1E506325692}" type="presOf" srcId="{BA4B805F-401D-4523-AB69-250E36A72C9D}" destId="{857AC1B4-591E-4347-BA83-700211CD2887}" srcOrd="1" destOrd="0" presId="urn:microsoft.com/office/officeart/2005/8/layout/list1#1"/>
    <dgm:cxn modelId="{EBF7A2E5-ED2F-4ECD-A3A3-27825F35E232}" srcId="{45B6FEB0-835F-450E-A671-6A302324CEAD}" destId="{D646A23C-8250-4AAE-931D-A0016DF1601F}" srcOrd="0" destOrd="0" parTransId="{E2C57F8E-F9A1-42A5-9E93-F404C5B0C779}" sibTransId="{B8A0CFF7-1D38-4651-BCF3-7F95BF2C950E}"/>
    <dgm:cxn modelId="{37F3DDF4-468B-4377-B79C-80A63F7FBA29}" type="presOf" srcId="{D646A23C-8250-4AAE-931D-A0016DF1601F}" destId="{AD33F1DB-F0CC-4E97-9486-B2BAD42CE8E4}" srcOrd="0" destOrd="0" presId="urn:microsoft.com/office/officeart/2005/8/layout/list1#1"/>
    <dgm:cxn modelId="{EE31BFEC-5A17-4D80-ACA4-2FC463152E42}" type="presParOf" srcId="{D28DDBE6-6F97-4C1A-8634-BA2F3A1DD1F1}" destId="{5CA053A9-A1E6-4FD4-B119-78EFDFF13280}" srcOrd="0" destOrd="0" presId="urn:microsoft.com/office/officeart/2005/8/layout/list1#1"/>
    <dgm:cxn modelId="{3B49EA19-265B-4514-8D18-178D1E1C80BB}" type="presParOf" srcId="{5CA053A9-A1E6-4FD4-B119-78EFDFF13280}" destId="{AD33F1DB-F0CC-4E97-9486-B2BAD42CE8E4}" srcOrd="0" destOrd="0" presId="urn:microsoft.com/office/officeart/2005/8/layout/list1#1"/>
    <dgm:cxn modelId="{8D913435-4688-4B32-A710-159B7136113F}" type="presParOf" srcId="{5CA053A9-A1E6-4FD4-B119-78EFDFF13280}" destId="{A1525A3B-D639-4FC6-B687-A3356CE71386}" srcOrd="1" destOrd="0" presId="urn:microsoft.com/office/officeart/2005/8/layout/list1#1"/>
    <dgm:cxn modelId="{FE401DD5-D80F-4FBC-8ED2-EBDA940CB6AF}" type="presParOf" srcId="{D28DDBE6-6F97-4C1A-8634-BA2F3A1DD1F1}" destId="{6B743903-9C12-4C03-9AA5-2E347F065F49}" srcOrd="1" destOrd="0" presId="urn:microsoft.com/office/officeart/2005/8/layout/list1#1"/>
    <dgm:cxn modelId="{947C0249-EE7D-4443-89BC-43D94EA18AFE}" type="presParOf" srcId="{D28DDBE6-6F97-4C1A-8634-BA2F3A1DD1F1}" destId="{C9A8115B-4C0C-4F74-962F-5132CD122B55}" srcOrd="2" destOrd="0" presId="urn:microsoft.com/office/officeart/2005/8/layout/list1#1"/>
    <dgm:cxn modelId="{7ECC1C8B-2515-4E7D-BF93-9ED1AFFD8759}" type="presParOf" srcId="{D28DDBE6-6F97-4C1A-8634-BA2F3A1DD1F1}" destId="{1ADEE3F6-7076-44DE-B157-854B981289DF}" srcOrd="3" destOrd="0" presId="urn:microsoft.com/office/officeart/2005/8/layout/list1#1"/>
    <dgm:cxn modelId="{51D72017-5A8F-4C3D-978D-2C4DBE4C2277}" type="presParOf" srcId="{D28DDBE6-6F97-4C1A-8634-BA2F3A1DD1F1}" destId="{CC5111A7-AA76-4A75-9C94-C17EC611E5ED}" srcOrd="4" destOrd="0" presId="urn:microsoft.com/office/officeart/2005/8/layout/list1#1"/>
    <dgm:cxn modelId="{33F6FC78-0CB1-4BDF-B34B-87EA4182E220}" type="presParOf" srcId="{CC5111A7-AA76-4A75-9C94-C17EC611E5ED}" destId="{B0E130FD-C06D-40AE-B300-0E6CD8C9AE6A}" srcOrd="0" destOrd="0" presId="urn:microsoft.com/office/officeart/2005/8/layout/list1#1"/>
    <dgm:cxn modelId="{40A7BCB5-D5EE-4397-A184-A2E3327769C3}" type="presParOf" srcId="{CC5111A7-AA76-4A75-9C94-C17EC611E5ED}" destId="{7BDBEDEC-513F-4C03-B4F3-3B4274C10532}" srcOrd="1" destOrd="0" presId="urn:microsoft.com/office/officeart/2005/8/layout/list1#1"/>
    <dgm:cxn modelId="{F1457B6B-A401-48A9-B245-688F16FBE25C}" type="presParOf" srcId="{D28DDBE6-6F97-4C1A-8634-BA2F3A1DD1F1}" destId="{A621FE88-5228-4C83-917F-CEAB3810D530}" srcOrd="5" destOrd="0" presId="urn:microsoft.com/office/officeart/2005/8/layout/list1#1"/>
    <dgm:cxn modelId="{79476B8F-A875-46A9-BAB4-28C0765D568E}" type="presParOf" srcId="{D28DDBE6-6F97-4C1A-8634-BA2F3A1DD1F1}" destId="{C12C751A-37D0-47E9-AA32-A71F462ECEF5}" srcOrd="6" destOrd="0" presId="urn:microsoft.com/office/officeart/2005/8/layout/list1#1"/>
    <dgm:cxn modelId="{792EA956-A983-48B3-907B-CB822F907019}" type="presParOf" srcId="{D28DDBE6-6F97-4C1A-8634-BA2F3A1DD1F1}" destId="{C1C667DE-2AAB-4D74-8F7F-99BDC8A04F26}" srcOrd="7" destOrd="0" presId="urn:microsoft.com/office/officeart/2005/8/layout/list1#1"/>
    <dgm:cxn modelId="{8021763C-1A01-49E5-9888-96559DC16663}" type="presParOf" srcId="{D28DDBE6-6F97-4C1A-8634-BA2F3A1DD1F1}" destId="{CD691B0D-DF11-4E76-A49C-8BE793D170DA}" srcOrd="8" destOrd="0" presId="urn:microsoft.com/office/officeart/2005/8/layout/list1#1"/>
    <dgm:cxn modelId="{04F84857-741C-4046-BAC9-66D3C68CD17A}" type="presParOf" srcId="{CD691B0D-DF11-4E76-A49C-8BE793D170DA}" destId="{31DE54B6-6E4B-4006-AA21-2BEEB635C04F}" srcOrd="0" destOrd="0" presId="urn:microsoft.com/office/officeart/2005/8/layout/list1#1"/>
    <dgm:cxn modelId="{4BDC109F-F3B6-484F-96E2-44F10E873B09}" type="presParOf" srcId="{CD691B0D-DF11-4E76-A49C-8BE793D170DA}" destId="{7140B0F5-B3B6-433C-87C0-859E655B1C58}" srcOrd="1" destOrd="0" presId="urn:microsoft.com/office/officeart/2005/8/layout/list1#1"/>
    <dgm:cxn modelId="{779C172D-BFB7-4378-B535-CBFEFAECCFE0}" type="presParOf" srcId="{D28DDBE6-6F97-4C1A-8634-BA2F3A1DD1F1}" destId="{B269A3FD-6081-4EDA-B8DE-EB3FC8A07FFB}" srcOrd="9" destOrd="0" presId="urn:microsoft.com/office/officeart/2005/8/layout/list1#1"/>
    <dgm:cxn modelId="{1C5C23CE-F3A3-4F7F-85A4-60CA627DD4A4}" type="presParOf" srcId="{D28DDBE6-6F97-4C1A-8634-BA2F3A1DD1F1}" destId="{141F82BB-ED2C-4191-B981-FC2D3D16D97F}" srcOrd="10" destOrd="0" presId="urn:microsoft.com/office/officeart/2005/8/layout/list1#1"/>
    <dgm:cxn modelId="{B49138AE-83EE-4B4C-B54C-AD55EFC6DA8C}" type="presParOf" srcId="{D28DDBE6-6F97-4C1A-8634-BA2F3A1DD1F1}" destId="{011F91AC-2CD0-4B86-BB3F-09CE65538E01}" srcOrd="11" destOrd="0" presId="urn:microsoft.com/office/officeart/2005/8/layout/list1#1"/>
    <dgm:cxn modelId="{0D2F01EF-1771-44AD-B8A4-0FE5D0701FE7}" type="presParOf" srcId="{D28DDBE6-6F97-4C1A-8634-BA2F3A1DD1F1}" destId="{94FE201F-2761-40BB-960B-FD54AD09A9B5}" srcOrd="12" destOrd="0" presId="urn:microsoft.com/office/officeart/2005/8/layout/list1#1"/>
    <dgm:cxn modelId="{F56271B5-AF5E-4921-BCBE-2FB8AA607DD2}" type="presParOf" srcId="{94FE201F-2761-40BB-960B-FD54AD09A9B5}" destId="{7ACCD640-E44E-46DA-A0CF-C90223ADE838}" srcOrd="0" destOrd="0" presId="urn:microsoft.com/office/officeart/2005/8/layout/list1#1"/>
    <dgm:cxn modelId="{51C30CD6-42A9-4A16-9E66-48D19EB676D0}" type="presParOf" srcId="{94FE201F-2761-40BB-960B-FD54AD09A9B5}" destId="{2019A441-6BFF-4831-A29C-524C94DBCCCF}" srcOrd="1" destOrd="0" presId="urn:microsoft.com/office/officeart/2005/8/layout/list1#1"/>
    <dgm:cxn modelId="{D5D80DE5-9696-4917-AC4D-48DC84B77A6D}" type="presParOf" srcId="{D28DDBE6-6F97-4C1A-8634-BA2F3A1DD1F1}" destId="{CB6ECE63-30A4-46B8-85A0-3170EC594C9A}" srcOrd="13" destOrd="0" presId="urn:microsoft.com/office/officeart/2005/8/layout/list1#1"/>
    <dgm:cxn modelId="{0A1BD89A-22EE-4026-B113-694DE3893CE3}" type="presParOf" srcId="{D28DDBE6-6F97-4C1A-8634-BA2F3A1DD1F1}" destId="{E40E1921-3B2F-4E24-AD14-2F3B203FED9E}" srcOrd="14" destOrd="0" presId="urn:microsoft.com/office/officeart/2005/8/layout/list1#1"/>
    <dgm:cxn modelId="{98E5A442-3B49-4C67-8279-0D4C5C1AE8ED}" type="presParOf" srcId="{D28DDBE6-6F97-4C1A-8634-BA2F3A1DD1F1}" destId="{9CE2EDAB-582A-4F74-B391-F26785909AF6}" srcOrd="15" destOrd="0" presId="urn:microsoft.com/office/officeart/2005/8/layout/list1#1"/>
    <dgm:cxn modelId="{531F0D84-DDD1-43A4-AD35-082D7140C744}" type="presParOf" srcId="{D28DDBE6-6F97-4C1A-8634-BA2F3A1DD1F1}" destId="{F8DB2EDB-8346-45E0-9851-85E94BF910D0}" srcOrd="16" destOrd="0" presId="urn:microsoft.com/office/officeart/2005/8/layout/list1#1"/>
    <dgm:cxn modelId="{8F5D2FDD-58AD-47F5-B986-1E47D7959E49}" type="presParOf" srcId="{F8DB2EDB-8346-45E0-9851-85E94BF910D0}" destId="{96ECCA0D-8D63-485E-9C05-679655B7199F}" srcOrd="0" destOrd="0" presId="urn:microsoft.com/office/officeart/2005/8/layout/list1#1"/>
    <dgm:cxn modelId="{00D55EA5-A447-4FAD-B7D1-B7C8C1D59624}" type="presParOf" srcId="{F8DB2EDB-8346-45E0-9851-85E94BF910D0}" destId="{857AC1B4-591E-4347-BA83-700211CD2887}" srcOrd="1" destOrd="0" presId="urn:microsoft.com/office/officeart/2005/8/layout/list1#1"/>
    <dgm:cxn modelId="{451461FA-2554-4AB4-B62A-BE4AF2234EB7}" type="presParOf" srcId="{D28DDBE6-6F97-4C1A-8634-BA2F3A1DD1F1}" destId="{3CED6BFA-61CD-4052-883E-6B1F0E3C34A1}" srcOrd="17" destOrd="0" presId="urn:microsoft.com/office/officeart/2005/8/layout/list1#1"/>
    <dgm:cxn modelId="{B37CBD35-70D8-41F2-AE58-5D9678CFA6DF}" type="presParOf" srcId="{D28DDBE6-6F97-4C1A-8634-BA2F3A1DD1F1}" destId="{7C8110F6-0373-492C-9097-DC56DB582587}" srcOrd="18" destOrd="0" presId="urn:microsoft.com/office/officeart/2005/8/layout/list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712665" cy="4248472"/>
        <a:chOff x="0" y="0"/>
        <a:chExt cx="8712665" cy="4248472"/>
      </a:xfrm>
    </dsp:grpSpPr>
    <dsp:sp modelId="{C9A8115B-4C0C-4F74-962F-5132CD122B55}">
      <dsp:nvSpPr>
        <dsp:cNvPr id="5" name="矩形 4"/>
        <dsp:cNvSpPr/>
      </dsp:nvSpPr>
      <dsp:spPr bwMode="white">
        <a:xfrm>
          <a:off x="0" y="301376"/>
          <a:ext cx="8712665" cy="478800"/>
        </a:xfrm>
        <a:prstGeom prst="rect">
          <a:avLst/>
        </a:prstGeom>
      </dsp:spPr>
      <dsp:style>
        <a:lnRef idx="2">
          <a:schemeClr val="accent1"/>
        </a:lnRef>
        <a:fillRef idx="1">
          <a:schemeClr val="lt1">
            <a:alpha val="90000"/>
          </a:schemeClr>
        </a:fillRef>
        <a:effectRef idx="0">
          <a:scrgbClr r="0" g="0" b="0"/>
        </a:effectRef>
        <a:fontRef idx="minor"/>
      </dsp:style>
      <dsp:txBody>
        <a:bodyPr lIns="676199" tIns="395731" rIns="676199" bIns="135128"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endParaRPr>
            <a:solidFill>
              <a:schemeClr val="dk1"/>
            </a:solidFill>
          </a:endParaRPr>
        </a:p>
      </dsp:txBody>
      <dsp:txXfrm>
        <a:off x="0" y="301376"/>
        <a:ext cx="8712665" cy="478800"/>
      </dsp:txXfrm>
    </dsp:sp>
    <dsp:sp modelId="{A1525A3B-D639-4FC6-B687-A3356CE71386}">
      <dsp:nvSpPr>
        <dsp:cNvPr id="4" name="圆角矩形 3"/>
        <dsp:cNvSpPr/>
      </dsp:nvSpPr>
      <dsp:spPr bwMode="white">
        <a:xfrm>
          <a:off x="435633" y="20936"/>
          <a:ext cx="6098866" cy="560880"/>
        </a:xfrm>
        <a:prstGeom prst="roundRect">
          <a:avLst/>
        </a:prstGeom>
      </dsp:spPr>
      <dsp:style>
        <a:lnRef idx="2">
          <a:schemeClr val="lt1"/>
        </a:lnRef>
        <a:fillRef idx="1">
          <a:schemeClr val="accent1"/>
        </a:fillRef>
        <a:effectRef idx="0">
          <a:scrgbClr r="0" g="0" b="0"/>
        </a:effectRef>
        <a:fontRef idx="minor">
          <a:schemeClr val="lt1"/>
        </a:fontRef>
      </dsp:style>
      <dsp:txBody>
        <a:bodyPr lIns="230522" tIns="0" rIns="230522"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ltLang="zh-CN" sz="1800" dirty="0">
              <a:solidFill>
                <a:schemeClr val="bg1"/>
              </a:solidFill>
              <a:latin typeface="微软雅黑" panose="020B0503020204020204" pitchFamily="34" charset="-122"/>
              <a:ea typeface="微软雅黑" panose="020B0503020204020204" pitchFamily="34" charset="-122"/>
            </a:rPr>
            <a:t>Docker</a:t>
          </a:r>
          <a:r>
            <a:rPr lang="zh-CN" altLang="en-US" sz="1800" dirty="0">
              <a:solidFill>
                <a:schemeClr val="bg1"/>
              </a:solidFill>
              <a:latin typeface="微软雅黑" panose="020B0503020204020204" pitchFamily="34" charset="-122"/>
              <a:ea typeface="微软雅黑" panose="020B0503020204020204" pitchFamily="34" charset="-122"/>
            </a:rPr>
            <a:t>简介</a:t>
          </a:r>
        </a:p>
      </dsp:txBody>
      <dsp:txXfrm>
        <a:off x="435633" y="20936"/>
        <a:ext cx="6098866" cy="560880"/>
      </dsp:txXfrm>
    </dsp:sp>
    <dsp:sp modelId="{C12C751A-37D0-47E9-AA32-A71F462ECEF5}">
      <dsp:nvSpPr>
        <dsp:cNvPr id="8" name="矩形 7"/>
        <dsp:cNvSpPr/>
      </dsp:nvSpPr>
      <dsp:spPr bwMode="white">
        <a:xfrm>
          <a:off x="0" y="1163216"/>
          <a:ext cx="8712665" cy="478800"/>
        </a:xfrm>
        <a:prstGeom prst="rect">
          <a:avLst/>
        </a:prstGeom>
      </dsp:spPr>
      <dsp:style>
        <a:lnRef idx="2">
          <a:schemeClr val="accent1"/>
        </a:lnRef>
        <a:fillRef idx="1">
          <a:schemeClr val="lt1">
            <a:alpha val="90000"/>
          </a:schemeClr>
        </a:fillRef>
        <a:effectRef idx="0">
          <a:scrgbClr r="0" g="0" b="0"/>
        </a:effectRef>
        <a:fontRef idx="minor"/>
      </dsp:style>
      <dsp:txBody>
        <a:bodyPr lIns="676199" tIns="395731" rIns="676199" bIns="135128"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endParaRPr>
            <a:solidFill>
              <a:schemeClr val="dk1"/>
            </a:solidFill>
          </a:endParaRPr>
        </a:p>
      </dsp:txBody>
      <dsp:txXfrm>
        <a:off x="0" y="1163216"/>
        <a:ext cx="8712665" cy="478800"/>
      </dsp:txXfrm>
    </dsp:sp>
    <dsp:sp modelId="{7BDBEDEC-513F-4C03-B4F3-3B4274C10532}">
      <dsp:nvSpPr>
        <dsp:cNvPr id="7" name="圆角矩形 6"/>
        <dsp:cNvSpPr/>
      </dsp:nvSpPr>
      <dsp:spPr bwMode="white">
        <a:xfrm>
          <a:off x="435633" y="882776"/>
          <a:ext cx="6098866" cy="560880"/>
        </a:xfrm>
        <a:prstGeom prst="roundRect">
          <a:avLst/>
        </a:prstGeom>
      </dsp:spPr>
      <dsp:style>
        <a:lnRef idx="2">
          <a:schemeClr val="lt1"/>
        </a:lnRef>
        <a:fillRef idx="1">
          <a:schemeClr val="accent1"/>
        </a:fillRef>
        <a:effectRef idx="0">
          <a:scrgbClr r="0" g="0" b="0"/>
        </a:effectRef>
        <a:fontRef idx="minor">
          <a:schemeClr val="lt1"/>
        </a:fontRef>
      </dsp:style>
      <dsp:txBody>
        <a:bodyPr lIns="230522" tIns="0" rIns="230522"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ltLang="zh-CN" sz="1800" dirty="0">
              <a:solidFill>
                <a:schemeClr val="bg1"/>
              </a:solidFill>
              <a:latin typeface="微软雅黑" panose="020B0503020204020204" pitchFamily="34" charset="-122"/>
              <a:ea typeface="微软雅黑" panose="020B0503020204020204" pitchFamily="34" charset="-122"/>
            </a:rPr>
            <a:t>Docker</a:t>
          </a:r>
          <a:r>
            <a:rPr lang="zh-CN" altLang="en-US" sz="1800" dirty="0">
              <a:solidFill>
                <a:schemeClr val="bg1"/>
              </a:solidFill>
              <a:latin typeface="微软雅黑" panose="020B0503020204020204" pitchFamily="34" charset="-122"/>
              <a:ea typeface="微软雅黑" panose="020B0503020204020204" pitchFamily="34" charset="-122"/>
            </a:rPr>
            <a:t>组件与架构</a:t>
          </a:r>
        </a:p>
      </dsp:txBody>
      <dsp:txXfrm>
        <a:off x="435633" y="882776"/>
        <a:ext cx="6098866" cy="560880"/>
      </dsp:txXfrm>
    </dsp:sp>
    <dsp:sp modelId="{141F82BB-ED2C-4191-B981-FC2D3D16D97F}">
      <dsp:nvSpPr>
        <dsp:cNvPr id="11" name="矩形 10"/>
        <dsp:cNvSpPr/>
      </dsp:nvSpPr>
      <dsp:spPr bwMode="white">
        <a:xfrm>
          <a:off x="0" y="2025056"/>
          <a:ext cx="8712665" cy="478800"/>
        </a:xfrm>
        <a:prstGeom prst="rect">
          <a:avLst/>
        </a:prstGeom>
      </dsp:spPr>
      <dsp:style>
        <a:lnRef idx="2">
          <a:schemeClr val="accent1"/>
        </a:lnRef>
        <a:fillRef idx="1">
          <a:schemeClr val="lt1">
            <a:alpha val="90000"/>
          </a:schemeClr>
        </a:fillRef>
        <a:effectRef idx="0">
          <a:scrgbClr r="0" g="0" b="0"/>
        </a:effectRef>
        <a:fontRef idx="minor"/>
      </dsp:style>
      <dsp:txBody>
        <a:bodyPr lIns="676199" tIns="395731" rIns="676199" bIns="135128"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endParaRPr>
            <a:solidFill>
              <a:schemeClr val="dk1"/>
            </a:solidFill>
          </a:endParaRPr>
        </a:p>
      </dsp:txBody>
      <dsp:txXfrm>
        <a:off x="0" y="2025056"/>
        <a:ext cx="8712665" cy="478800"/>
      </dsp:txXfrm>
    </dsp:sp>
    <dsp:sp modelId="{7140B0F5-B3B6-433C-87C0-859E655B1C58}">
      <dsp:nvSpPr>
        <dsp:cNvPr id="10" name="圆角矩形 9"/>
        <dsp:cNvSpPr/>
      </dsp:nvSpPr>
      <dsp:spPr bwMode="white">
        <a:xfrm>
          <a:off x="435633" y="1744616"/>
          <a:ext cx="6098866" cy="560880"/>
        </a:xfrm>
        <a:prstGeom prst="roundRect">
          <a:avLst/>
        </a:prstGeom>
      </dsp:spPr>
      <dsp:style>
        <a:lnRef idx="2">
          <a:schemeClr val="lt1"/>
        </a:lnRef>
        <a:fillRef idx="1">
          <a:schemeClr val="accent1"/>
        </a:fillRef>
        <a:effectRef idx="0">
          <a:scrgbClr r="0" g="0" b="0"/>
        </a:effectRef>
        <a:fontRef idx="minor">
          <a:schemeClr val="lt1"/>
        </a:fontRef>
      </dsp:style>
      <dsp:txBody>
        <a:bodyPr lIns="230522" tIns="0" rIns="230522"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ltLang="zh-CN" sz="1800" dirty="0">
              <a:solidFill>
                <a:schemeClr val="bg1"/>
              </a:solidFill>
              <a:latin typeface="微软雅黑" panose="020B0503020204020204" pitchFamily="34" charset="-122"/>
              <a:ea typeface="微软雅黑" panose="020B0503020204020204" pitchFamily="34" charset="-122"/>
            </a:rPr>
            <a:t>Docker</a:t>
          </a:r>
          <a:r>
            <a:rPr lang="zh-CN" altLang="en-US" sz="1800" dirty="0">
              <a:solidFill>
                <a:schemeClr val="bg1"/>
              </a:solidFill>
              <a:latin typeface="微软雅黑" panose="020B0503020204020204" pitchFamily="34" charset="-122"/>
              <a:ea typeface="微软雅黑" panose="020B0503020204020204" pitchFamily="34" charset="-122"/>
            </a:rPr>
            <a:t>被广泛应用的原因？</a:t>
          </a:r>
        </a:p>
      </dsp:txBody>
      <dsp:txXfrm>
        <a:off x="435633" y="1744616"/>
        <a:ext cx="6098866" cy="560880"/>
      </dsp:txXfrm>
    </dsp:sp>
    <dsp:sp modelId="{E40E1921-3B2F-4E24-AD14-2F3B203FED9E}">
      <dsp:nvSpPr>
        <dsp:cNvPr id="14" name="矩形 13"/>
        <dsp:cNvSpPr/>
      </dsp:nvSpPr>
      <dsp:spPr bwMode="white">
        <a:xfrm>
          <a:off x="0" y="2886896"/>
          <a:ext cx="8712665" cy="478800"/>
        </a:xfrm>
        <a:prstGeom prst="rect">
          <a:avLst/>
        </a:prstGeom>
      </dsp:spPr>
      <dsp:style>
        <a:lnRef idx="2">
          <a:schemeClr val="accent1"/>
        </a:lnRef>
        <a:fillRef idx="1">
          <a:schemeClr val="lt1">
            <a:alpha val="90000"/>
          </a:schemeClr>
        </a:fillRef>
        <a:effectRef idx="0">
          <a:scrgbClr r="0" g="0" b="0"/>
        </a:effectRef>
        <a:fontRef idx="minor"/>
      </dsp:style>
      <dsp:txBody>
        <a:bodyPr lIns="676199" tIns="395731" rIns="676199" bIns="135128"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endParaRPr>
            <a:solidFill>
              <a:schemeClr val="dk1"/>
            </a:solidFill>
          </a:endParaRPr>
        </a:p>
      </dsp:txBody>
      <dsp:txXfrm>
        <a:off x="0" y="2886896"/>
        <a:ext cx="8712665" cy="478800"/>
      </dsp:txXfrm>
    </dsp:sp>
    <dsp:sp modelId="{2019A441-6BFF-4831-A29C-524C94DBCCCF}">
      <dsp:nvSpPr>
        <dsp:cNvPr id="13" name="圆角矩形 12"/>
        <dsp:cNvSpPr/>
      </dsp:nvSpPr>
      <dsp:spPr bwMode="white">
        <a:xfrm>
          <a:off x="435633" y="2606456"/>
          <a:ext cx="6098866" cy="560880"/>
        </a:xfrm>
        <a:prstGeom prst="roundRect">
          <a:avLst/>
        </a:prstGeom>
      </dsp:spPr>
      <dsp:style>
        <a:lnRef idx="2">
          <a:schemeClr val="lt1"/>
        </a:lnRef>
        <a:fillRef idx="1">
          <a:schemeClr val="accent1"/>
        </a:fillRef>
        <a:effectRef idx="0">
          <a:scrgbClr r="0" g="0" b="0"/>
        </a:effectRef>
        <a:fontRef idx="minor">
          <a:schemeClr val="lt1"/>
        </a:fontRef>
      </dsp:style>
      <dsp:txBody>
        <a:bodyPr lIns="230522" tIns="0" rIns="230522"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ltLang="zh-CN" sz="1800" dirty="0">
              <a:solidFill>
                <a:schemeClr val="bg1"/>
              </a:solidFill>
              <a:latin typeface="微软雅黑" panose="020B0503020204020204" pitchFamily="34" charset="-122"/>
              <a:ea typeface="微软雅黑" panose="020B0503020204020204" pitchFamily="34" charset="-122"/>
            </a:rPr>
            <a:t>Docker</a:t>
          </a:r>
          <a:r>
            <a:rPr lang="zh-CN" altLang="en-US" sz="1800" dirty="0">
              <a:solidFill>
                <a:schemeClr val="bg1"/>
              </a:solidFill>
              <a:latin typeface="微软雅黑" panose="020B0503020204020204" pitchFamily="34" charset="-122"/>
              <a:ea typeface="微软雅黑" panose="020B0503020204020204" pitchFamily="34" charset="-122"/>
            </a:rPr>
            <a:t>的发展趋势？</a:t>
          </a:r>
        </a:p>
      </dsp:txBody>
      <dsp:txXfrm>
        <a:off x="435633" y="2606456"/>
        <a:ext cx="6098866" cy="560880"/>
      </dsp:txXfrm>
    </dsp:sp>
    <dsp:sp modelId="{7C8110F6-0373-492C-9097-DC56DB582587}">
      <dsp:nvSpPr>
        <dsp:cNvPr id="17" name="矩形 16"/>
        <dsp:cNvSpPr/>
      </dsp:nvSpPr>
      <dsp:spPr bwMode="white">
        <a:xfrm>
          <a:off x="0" y="3748736"/>
          <a:ext cx="8712665" cy="478800"/>
        </a:xfrm>
        <a:prstGeom prst="rect">
          <a:avLst/>
        </a:prstGeom>
      </dsp:spPr>
      <dsp:style>
        <a:lnRef idx="2">
          <a:schemeClr val="accent1"/>
        </a:lnRef>
        <a:fillRef idx="1">
          <a:schemeClr val="lt1">
            <a:alpha val="90000"/>
          </a:schemeClr>
        </a:fillRef>
        <a:effectRef idx="0">
          <a:scrgbClr r="0" g="0" b="0"/>
        </a:effectRef>
        <a:fontRef idx="minor"/>
      </dsp:style>
      <dsp:txBody>
        <a:bodyPr lIns="676199" tIns="395731" rIns="676199" bIns="135128"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endParaRPr>
            <a:solidFill>
              <a:schemeClr val="dk1"/>
            </a:solidFill>
          </a:endParaRPr>
        </a:p>
      </dsp:txBody>
      <dsp:txXfrm>
        <a:off x="0" y="3748736"/>
        <a:ext cx="8712665" cy="478800"/>
      </dsp:txXfrm>
    </dsp:sp>
    <dsp:sp modelId="{857AC1B4-591E-4347-BA83-700211CD2887}">
      <dsp:nvSpPr>
        <dsp:cNvPr id="16" name="圆角矩形 15"/>
        <dsp:cNvSpPr/>
      </dsp:nvSpPr>
      <dsp:spPr bwMode="white">
        <a:xfrm>
          <a:off x="435633" y="3468296"/>
          <a:ext cx="6098866" cy="560880"/>
        </a:xfrm>
        <a:prstGeom prst="roundRect">
          <a:avLst/>
        </a:prstGeom>
      </dsp:spPr>
      <dsp:style>
        <a:lnRef idx="2">
          <a:schemeClr val="lt1"/>
        </a:lnRef>
        <a:fillRef idx="1">
          <a:schemeClr val="accent1"/>
        </a:fillRef>
        <a:effectRef idx="0">
          <a:scrgbClr r="0" g="0" b="0"/>
        </a:effectRef>
        <a:fontRef idx="minor">
          <a:schemeClr val="lt1"/>
        </a:fontRef>
      </dsp:style>
      <dsp:txBody>
        <a:bodyPr lIns="230522" tIns="0" rIns="230522"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en-US" altLang="zh-CN" sz="1800" dirty="0">
              <a:solidFill>
                <a:schemeClr val="bg1"/>
              </a:solidFill>
              <a:latin typeface="微软雅黑" panose="020B0503020204020204" pitchFamily="34" charset="-122"/>
              <a:ea typeface="微软雅黑" panose="020B0503020204020204" pitchFamily="34" charset="-122"/>
            </a:rPr>
            <a:t>Docker</a:t>
          </a:r>
          <a:r>
            <a:rPr lang="zh-CN" altLang="en-US" sz="1800" dirty="0">
              <a:solidFill>
                <a:schemeClr val="bg1"/>
              </a:solidFill>
              <a:latin typeface="微软雅黑" panose="020B0503020204020204" pitchFamily="34" charset="-122"/>
              <a:ea typeface="微软雅黑" panose="020B0503020204020204" pitchFamily="34" charset="-122"/>
            </a:rPr>
            <a:t>的安装与基本使用？</a:t>
          </a:r>
        </a:p>
      </dsp:txBody>
      <dsp:txXfrm>
        <a:off x="435633" y="3468296"/>
        <a:ext cx="6098866" cy="560880"/>
      </dsp:txXfrm>
    </dsp:sp>
    <dsp:sp modelId="{AD33F1DB-F0CC-4E97-9486-B2BAD42CE8E4}">
      <dsp:nvSpPr>
        <dsp:cNvPr id="3" name="矩形 2" hidden="1"/>
        <dsp:cNvSpPr/>
      </dsp:nvSpPr>
      <dsp:spPr>
        <a:xfrm>
          <a:off x="0" y="20936"/>
          <a:ext cx="435633" cy="560880"/>
        </a:xfrm>
        <a:prstGeom prst="rect">
          <a:avLst/>
        </a:prstGeom>
      </dsp:spPr>
      <dsp:txXfrm>
        <a:off x="0" y="20936"/>
        <a:ext cx="435633" cy="560880"/>
      </dsp:txXfrm>
    </dsp:sp>
    <dsp:sp modelId="{B0E130FD-C06D-40AE-B300-0E6CD8C9AE6A}">
      <dsp:nvSpPr>
        <dsp:cNvPr id="6" name="矩形 5" hidden="1"/>
        <dsp:cNvSpPr/>
      </dsp:nvSpPr>
      <dsp:spPr>
        <a:xfrm>
          <a:off x="0" y="882776"/>
          <a:ext cx="435633" cy="560880"/>
        </a:xfrm>
        <a:prstGeom prst="rect">
          <a:avLst/>
        </a:prstGeom>
      </dsp:spPr>
      <dsp:txXfrm>
        <a:off x="0" y="882776"/>
        <a:ext cx="435633" cy="560880"/>
      </dsp:txXfrm>
    </dsp:sp>
    <dsp:sp modelId="{31DE54B6-6E4B-4006-AA21-2BEEB635C04F}">
      <dsp:nvSpPr>
        <dsp:cNvPr id="9" name="矩形 8" hidden="1"/>
        <dsp:cNvSpPr/>
      </dsp:nvSpPr>
      <dsp:spPr>
        <a:xfrm>
          <a:off x="0" y="1744616"/>
          <a:ext cx="435633" cy="560880"/>
        </a:xfrm>
        <a:prstGeom prst="rect">
          <a:avLst/>
        </a:prstGeom>
      </dsp:spPr>
      <dsp:txXfrm>
        <a:off x="0" y="1744616"/>
        <a:ext cx="435633" cy="560880"/>
      </dsp:txXfrm>
    </dsp:sp>
    <dsp:sp modelId="{7ACCD640-E44E-46DA-A0CF-C90223ADE838}">
      <dsp:nvSpPr>
        <dsp:cNvPr id="12" name="矩形 11" hidden="1"/>
        <dsp:cNvSpPr/>
      </dsp:nvSpPr>
      <dsp:spPr>
        <a:xfrm>
          <a:off x="0" y="2606456"/>
          <a:ext cx="435633" cy="560880"/>
        </a:xfrm>
        <a:prstGeom prst="rect">
          <a:avLst/>
        </a:prstGeom>
      </dsp:spPr>
      <dsp:txXfrm>
        <a:off x="0" y="2606456"/>
        <a:ext cx="435633" cy="560880"/>
      </dsp:txXfrm>
    </dsp:sp>
    <dsp:sp modelId="{96ECCA0D-8D63-485E-9C05-679655B7199F}">
      <dsp:nvSpPr>
        <dsp:cNvPr id="15" name="矩形 14" hidden="1"/>
        <dsp:cNvSpPr/>
      </dsp:nvSpPr>
      <dsp:spPr>
        <a:xfrm>
          <a:off x="0" y="3468296"/>
          <a:ext cx="435633" cy="560880"/>
        </a:xfrm>
        <a:prstGeom prst="rect">
          <a:avLst/>
        </a:prstGeom>
      </dsp:spPr>
      <dsp:txXfrm>
        <a:off x="0" y="3468296"/>
        <a:ext cx="435633" cy="560880"/>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F34954A-A8F3-4387-9A30-DA7D2EF1FACF}"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幻灯片图像占位符 1"/>
          <p:cNvSpPr>
            <a:spLocks noTextEdit="1"/>
          </p:cNvSpPr>
          <p:nvPr>
            <p:ph type="sldImg"/>
          </p:nvPr>
        </p:nvSpPr>
        <p:spPr>
          <a:ln>
            <a:solidFill>
              <a:srgbClr val="000000">
                <a:alpha val="100000"/>
              </a:srgbClr>
            </a:solidFill>
            <a:miter lim="800000"/>
          </a:ln>
        </p:spPr>
      </p:sp>
      <p:sp>
        <p:nvSpPr>
          <p:cNvPr id="9218" name="文本占位符 2"/>
          <p:cNvSpPr>
            <a:spLocks noGrp="1"/>
          </p:cNvSpPr>
          <p:nvPr>
            <p:ph type="body"/>
          </p:nvPr>
        </p:nvSpPr>
        <p:spPr/>
        <p:txBody>
          <a:bodyPr lIns="91440" tIns="45720" rIns="91440" bIns="45720" rtlCol="0" anchor="t">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sym typeface="+mn-ea"/>
              </a:rPr>
              <a:t>（此</a:t>
            </a:r>
            <a:r>
              <a:rPr kumimoji="0" lang="en-US" altLang="zh-CN" sz="1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sym typeface="+mn-ea"/>
              </a:rPr>
              <a:t>PPT</a:t>
            </a:r>
            <a:r>
              <a:rPr kumimoji="0" lang="zh-CN" altLang="en-US" sz="1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sym typeface="+mn-ea"/>
              </a:rPr>
              <a:t>内容来自于同学的研讨报告）</a:t>
            </a:r>
            <a:endParaRPr kumimoji="0" lang="zh-CN" altLang="en-US" sz="12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1">
                <a:ln>
                  <a:noFill/>
                </a:ln>
                <a:solidFill>
                  <a:schemeClr val="tx1"/>
                </a:solidFill>
                <a:effectLst/>
                <a:uLnTx/>
                <a:uFillTx/>
                <a:latin typeface="+mn-lt"/>
                <a:ea typeface="+mn-ea"/>
                <a:cs typeface="+mn-cs"/>
              </a:rPr>
              <a:t>传统虚拟机如 VMware ， VisualBox 之类的需要模拟整台机器包括硬件，每台虚拟机都需要有自己的操作系统，虚拟机一旦被开启，预分配给它的资源将全部被占用。每一台虚拟机包括应用，必要的二进制和库，以及一个完整的用户操作系统。</a:t>
            </a: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1">
                <a:ln>
                  <a:noFill/>
                </a:ln>
                <a:solidFill>
                  <a:schemeClr val="tx1"/>
                </a:solidFill>
                <a:effectLst/>
                <a:uLnTx/>
                <a:uFillTx/>
                <a:latin typeface="+mn-lt"/>
                <a:ea typeface="+mn-ea"/>
                <a:cs typeface="+mn-cs"/>
              </a:rPr>
              <a:t>而容器技术是和我们的宿主机共享硬件资源及操作系统，可以实现资源的动态分配。容器包含应用和其所有的依赖包，但是与其他容器共享内核。容器在宿主机操作系统中，在用户空间以分离的进程运行。</a:t>
            </a: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1">
                <a:ln>
                  <a:noFill/>
                </a:ln>
                <a:solidFill>
                  <a:schemeClr val="tx1"/>
                </a:solidFill>
                <a:effectLst/>
                <a:uLnTx/>
                <a:uFillTx/>
                <a:latin typeface="+mn-lt"/>
                <a:ea typeface="+mn-ea"/>
                <a:cs typeface="+mn-cs"/>
              </a:rPr>
              <a:t>容器技术是实现操作系统虚拟化的一种途径，可以让您在资源受到隔离的进程中运行应用程序及其依赖关系。通过使用容器，我们可以轻松打包应用程序的代码、配置和依赖关系，将其变成容易使用的构建块，从而实现环境一致性、运营效率、开发人员生产力和版本控制等诸多目标。容器可以帮助保证应用程序快速、可靠、一致地部署，其间不受部署环境的影响。容器还赋予我们对资源更多的精细化控制能力，让我们的基础设施效率更高。通过下面这幅图我们可以很直观的反映出这两者的区别所在。</a:t>
            </a:r>
            <a:endParaRPr kumimoji="0" lang="zh-CN" altLang="en-US" sz="12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幻灯片图像占位符 1"/>
          <p:cNvSpPr>
            <a:spLocks noGrp="1" noRot="1" noChangeAspect="1" noTextEdit="1"/>
          </p:cNvSpPr>
          <p:nvPr>
            <p:ph type="sldImg"/>
          </p:nvPr>
        </p:nvSpPr>
        <p:spPr>
          <a:ln>
            <a:solidFill>
              <a:srgbClr val="000000">
                <a:alpha val="100000"/>
              </a:srgbClr>
            </a:solidFill>
            <a:miter lim="800000"/>
          </a:ln>
        </p:spPr>
      </p:sp>
      <p:sp>
        <p:nvSpPr>
          <p:cNvPr id="40963" name="备注占位符 2"/>
          <p:cNvSpPr>
            <a:spLocks noGrp="1"/>
          </p:cNvSpPr>
          <p:nvPr>
            <p:ph type="body"/>
          </p:nvPr>
        </p:nvSpPr>
        <p:spPr>
          <a:noFill/>
          <a:ln>
            <a:noFill/>
          </a:ln>
        </p:spPr>
        <p:txBody>
          <a:bodyPr wrap="square" lIns="91440" tIns="45720" rIns="91440" bIns="45720" anchor="t" anchorCtr="0"/>
          <a:p>
            <a:pPr lvl="0"/>
            <a:r>
              <a:rPr lang="zh-CN" altLang="en-US" dirty="0"/>
              <a:t>首先解释两个名词</a:t>
            </a:r>
            <a:endParaRPr lang="zh-CN" altLang="en-US" dirty="0"/>
          </a:p>
        </p:txBody>
      </p:sp>
      <p:sp>
        <p:nvSpPr>
          <p:cNvPr id="409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幻灯片图像占位符 1"/>
          <p:cNvSpPr>
            <a:spLocks noGrp="1" noRot="1" noChangeAspect="1" noTextEdit="1"/>
          </p:cNvSpPr>
          <p:nvPr>
            <p:ph type="sldImg"/>
          </p:nvPr>
        </p:nvSpPr>
        <p:spPr>
          <a:ln>
            <a:solidFill>
              <a:srgbClr val="000000">
                <a:alpha val="100000"/>
              </a:srgbClr>
            </a:solidFill>
            <a:miter lim="800000"/>
          </a:ln>
        </p:spPr>
      </p:sp>
      <p:sp>
        <p:nvSpPr>
          <p:cNvPr id="44035" name="备注占位符 2"/>
          <p:cNvSpPr>
            <a:spLocks noGrp="1"/>
          </p:cNvSpPr>
          <p:nvPr>
            <p:ph type="body"/>
          </p:nvPr>
        </p:nvSpPr>
        <p:spPr>
          <a:noFill/>
          <a:ln>
            <a:noFill/>
          </a:ln>
        </p:spPr>
        <p:txBody>
          <a:bodyPr wrap="square" lIns="91440" tIns="45720" rIns="91440" bIns="45720" anchor="t" anchorCtr="0"/>
          <a:p>
            <a:pPr lvl="0"/>
            <a:r>
              <a:rPr lang="en-US" altLang="zh-CN" dirty="0"/>
              <a:t>Docker</a:t>
            </a:r>
            <a:r>
              <a:rPr lang="zh-CN" altLang="en-US" dirty="0"/>
              <a:t>服务端 一般在宿主主机后台运行，等待接收来自客户端的消息。 </a:t>
            </a:r>
            <a:endParaRPr lang="en-US" altLang="zh-CN" dirty="0"/>
          </a:p>
          <a:p>
            <a:pPr lvl="0"/>
            <a:r>
              <a:rPr lang="en-US" altLang="zh-CN" dirty="0"/>
              <a:t>Docker </a:t>
            </a:r>
            <a:r>
              <a:rPr lang="zh-CN" altLang="en-US" dirty="0"/>
              <a:t>客户端则为用户提供一系列可执行命令，用户用这些命令实现服务端交互。</a:t>
            </a:r>
            <a:endParaRPr lang="zh-CN" altLang="en-US" dirty="0"/>
          </a:p>
        </p:txBody>
      </p:sp>
      <p:sp>
        <p:nvSpPr>
          <p:cNvPr id="440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幻灯片图像占位符 1"/>
          <p:cNvSpPr>
            <a:spLocks noGrp="1" noRot="1" noChangeAspect="1" noTextEdit="1"/>
          </p:cNvSpPr>
          <p:nvPr>
            <p:ph type="sldImg"/>
          </p:nvPr>
        </p:nvSpPr>
        <p:spPr>
          <a:ln>
            <a:solidFill>
              <a:srgbClr val="000000">
                <a:alpha val="100000"/>
              </a:srgbClr>
            </a:solidFill>
            <a:miter lim="800000"/>
          </a:ln>
        </p:spPr>
      </p:sp>
      <p:sp>
        <p:nvSpPr>
          <p:cNvPr id="46083"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460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幻灯片图像占位符 1"/>
          <p:cNvSpPr>
            <a:spLocks noGrp="1" noRot="1" noChangeAspect="1" noTextEdit="1"/>
          </p:cNvSpPr>
          <p:nvPr>
            <p:ph type="sldImg"/>
          </p:nvPr>
        </p:nvSpPr>
        <p:spPr>
          <a:ln>
            <a:solidFill>
              <a:srgbClr val="000000">
                <a:alpha val="100000"/>
              </a:srgbClr>
            </a:solidFill>
            <a:miter lim="800000"/>
          </a:ln>
        </p:spPr>
      </p:sp>
      <p:sp>
        <p:nvSpPr>
          <p:cNvPr id="48131"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481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幻灯片图像占位符 1"/>
          <p:cNvSpPr>
            <a:spLocks noGrp="1" noRot="1" noChangeAspect="1" noTextEdit="1"/>
          </p:cNvSpPr>
          <p:nvPr>
            <p:ph type="sldImg"/>
          </p:nvPr>
        </p:nvSpPr>
        <p:spPr>
          <a:ln>
            <a:solidFill>
              <a:srgbClr val="000000">
                <a:alpha val="100000"/>
              </a:srgbClr>
            </a:solidFill>
            <a:miter lim="800000"/>
          </a:ln>
        </p:spPr>
      </p:sp>
      <p:sp>
        <p:nvSpPr>
          <p:cNvPr id="50179"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501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幻灯片图像占位符 1"/>
          <p:cNvSpPr>
            <a:spLocks noGrp="1" noRot="1" noChangeAspect="1" noTextEdit="1"/>
          </p:cNvSpPr>
          <p:nvPr>
            <p:ph type="sldImg"/>
          </p:nvPr>
        </p:nvSpPr>
        <p:spPr>
          <a:ln>
            <a:solidFill>
              <a:srgbClr val="000000">
                <a:alpha val="100000"/>
              </a:srgbClr>
            </a:solidFill>
            <a:miter lim="800000"/>
          </a:ln>
        </p:spPr>
      </p:sp>
      <p:sp>
        <p:nvSpPr>
          <p:cNvPr id="52227"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522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幻灯片图像占位符 1"/>
          <p:cNvSpPr>
            <a:spLocks noGrp="1" noRot="1" noChangeAspect="1" noTextEdit="1"/>
          </p:cNvSpPr>
          <p:nvPr>
            <p:ph type="sldImg"/>
          </p:nvPr>
        </p:nvSpPr>
        <p:spPr>
          <a:ln>
            <a:solidFill>
              <a:srgbClr val="000000">
                <a:alpha val="100000"/>
              </a:srgbClr>
            </a:solidFill>
            <a:miter lim="800000"/>
          </a:ln>
        </p:spPr>
      </p:sp>
      <p:sp>
        <p:nvSpPr>
          <p:cNvPr id="54275"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542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幻灯片图像占位符 1"/>
          <p:cNvSpPr>
            <a:spLocks noGrp="1" noRot="1" noChangeAspect="1" noTextEdit="1"/>
          </p:cNvSpPr>
          <p:nvPr>
            <p:ph type="sldImg"/>
          </p:nvPr>
        </p:nvSpPr>
        <p:spPr>
          <a:ln>
            <a:solidFill>
              <a:srgbClr val="000000">
                <a:alpha val="100000"/>
              </a:srgbClr>
            </a:solidFill>
            <a:miter lim="800000"/>
          </a:ln>
        </p:spPr>
      </p:sp>
      <p:sp>
        <p:nvSpPr>
          <p:cNvPr id="56323"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563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幻灯片图像占位符 1"/>
          <p:cNvSpPr>
            <a:spLocks noGrp="1" noRot="1" noChangeAspect="1" noTextEdit="1"/>
          </p:cNvSpPr>
          <p:nvPr>
            <p:ph type="sldImg"/>
          </p:nvPr>
        </p:nvSpPr>
        <p:spPr>
          <a:ln>
            <a:solidFill>
              <a:srgbClr val="000000">
                <a:alpha val="100000"/>
              </a:srgbClr>
            </a:solidFill>
            <a:miter lim="800000"/>
          </a:ln>
        </p:spPr>
      </p:sp>
      <p:sp>
        <p:nvSpPr>
          <p:cNvPr id="58371"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583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幻灯片图像占位符 1"/>
          <p:cNvSpPr>
            <a:spLocks noGrp="1" noRot="1" noChangeAspect="1" noTextEdit="1"/>
          </p:cNvSpPr>
          <p:nvPr>
            <p:ph type="sldImg"/>
          </p:nvPr>
        </p:nvSpPr>
        <p:spPr>
          <a:ln>
            <a:solidFill>
              <a:srgbClr val="000000">
                <a:alpha val="100000"/>
              </a:srgbClr>
            </a:solidFill>
            <a:miter lim="800000"/>
          </a:ln>
        </p:spPr>
      </p:sp>
      <p:sp>
        <p:nvSpPr>
          <p:cNvPr id="60419"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604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r>
              <a:rPr lang="zh-CN" altLang="en-US" dirty="0"/>
              <a:t>左图虚拟机的</a:t>
            </a:r>
            <a:r>
              <a:rPr lang="en-US" altLang="zh-CN" dirty="0"/>
              <a:t>Guest OS</a:t>
            </a:r>
            <a:r>
              <a:rPr lang="zh-CN" altLang="en-US" dirty="0"/>
              <a:t>层和</a:t>
            </a:r>
            <a:r>
              <a:rPr lang="en-US" altLang="zh-CN" dirty="0"/>
              <a:t>Hypervisor</a:t>
            </a:r>
            <a:r>
              <a:rPr lang="zh-CN" altLang="en-US" dirty="0"/>
              <a:t>层在</a:t>
            </a:r>
            <a:r>
              <a:rPr lang="en-US" altLang="zh-CN" dirty="0"/>
              <a:t>docker</a:t>
            </a:r>
            <a:r>
              <a:rPr lang="zh-CN" altLang="en-US" dirty="0"/>
              <a:t>中被</a:t>
            </a:r>
            <a:r>
              <a:rPr lang="en-US" altLang="zh-CN" dirty="0"/>
              <a:t>Docker Engine</a:t>
            </a:r>
            <a:r>
              <a:rPr lang="zh-CN" altLang="en-US" dirty="0"/>
              <a:t>层所替代。虚拟机：</a:t>
            </a:r>
            <a:r>
              <a:rPr lang="en-US" altLang="zh-CN" dirty="0"/>
              <a:t>Guest OS——</a:t>
            </a:r>
            <a:r>
              <a:rPr lang="zh-CN" altLang="en-US" dirty="0"/>
              <a:t>一个完整操作系统内核</a:t>
            </a:r>
            <a:r>
              <a:rPr lang="en-US" altLang="zh-CN" dirty="0"/>
              <a:t>+Hypervisor</a:t>
            </a:r>
            <a:r>
              <a:rPr lang="zh-CN" altLang="en-US" dirty="0"/>
              <a:t>层</a:t>
            </a:r>
            <a:r>
              <a:rPr lang="en-US" altLang="zh-CN" dirty="0"/>
              <a:t>——</a:t>
            </a:r>
            <a:r>
              <a:rPr lang="zh-CN" altLang="en-US" dirty="0"/>
              <a:t>硬件虚拟化</a:t>
            </a:r>
            <a:endParaRPr lang="en-US" altLang="zh-CN" dirty="0"/>
          </a:p>
          <a:p>
            <a:pPr lvl="0" eaLnBrk="1" hangingPunct="1">
              <a:spcBef>
                <a:spcPct val="0"/>
              </a:spcBef>
            </a:pPr>
            <a:r>
              <a:rPr lang="en-US" altLang="zh-CN" dirty="0"/>
              <a:t>1</a:t>
            </a:r>
            <a:r>
              <a:rPr lang="zh-CN" altLang="en-US" dirty="0"/>
              <a:t>、容器是分离的，共享</a:t>
            </a:r>
            <a:r>
              <a:rPr lang="en-US" altLang="zh-CN" dirty="0"/>
              <a:t>OS</a:t>
            </a:r>
            <a:r>
              <a:rPr lang="zh-CN" altLang="en-US" dirty="0"/>
              <a:t>；硬件虚拟、完整操作系统等额外开销 </a:t>
            </a:r>
            <a:endParaRPr lang="en-US" altLang="zh-CN" dirty="0"/>
          </a:p>
          <a:p>
            <a:pPr lvl="0" eaLnBrk="1" hangingPunct="1">
              <a:spcBef>
                <a:spcPct val="0"/>
              </a:spcBef>
            </a:pPr>
            <a:r>
              <a:rPr lang="en-US" altLang="zh-CN" dirty="0"/>
              <a:t>2</a:t>
            </a:r>
            <a:r>
              <a:rPr lang="zh-CN" altLang="en-US" dirty="0"/>
              <a:t>、更快的部署，大大减少性能开销，更容易迁移，启动速度更快</a:t>
            </a:r>
            <a:endParaRPr lang="en-US" altLang="zh-CN"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幻灯片图像占位符 1"/>
          <p:cNvSpPr>
            <a:spLocks noGrp="1" noRot="1" noChangeAspect="1" noTextEdit="1"/>
          </p:cNvSpPr>
          <p:nvPr>
            <p:ph type="sldImg"/>
          </p:nvPr>
        </p:nvSpPr>
        <p:spPr>
          <a:ln>
            <a:solidFill>
              <a:srgbClr val="000000">
                <a:alpha val="100000"/>
              </a:srgbClr>
            </a:solidFill>
            <a:miter lim="800000"/>
          </a:ln>
        </p:spPr>
      </p:sp>
      <p:sp>
        <p:nvSpPr>
          <p:cNvPr id="62467"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624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幻灯片图像占位符 1"/>
          <p:cNvSpPr>
            <a:spLocks noGrp="1" noRot="1" noChangeAspect="1" noTextEdit="1"/>
          </p:cNvSpPr>
          <p:nvPr>
            <p:ph type="sldImg"/>
          </p:nvPr>
        </p:nvSpPr>
        <p:spPr>
          <a:ln>
            <a:solidFill>
              <a:srgbClr val="000000">
                <a:alpha val="100000"/>
              </a:srgbClr>
            </a:solidFill>
            <a:miter lim="800000"/>
          </a:ln>
        </p:spPr>
      </p:sp>
      <p:sp>
        <p:nvSpPr>
          <p:cNvPr id="64515"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645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a:ln>
            <a:solidFill>
              <a:srgbClr val="000000">
                <a:alpha val="100000"/>
              </a:srgbClr>
            </a:solidFill>
            <a:miter lim="800000"/>
          </a:ln>
        </p:spPr>
      </p:sp>
      <p:sp>
        <p:nvSpPr>
          <p:cNvPr id="21507" name="备注占位符 2"/>
          <p:cNvSpPr>
            <a:spLocks noGrp="1"/>
          </p:cNvSpPr>
          <p:nvPr>
            <p:ph type="body"/>
          </p:nvPr>
        </p:nvSpPr>
        <p:spPr>
          <a:noFill/>
          <a:ln>
            <a:noFill/>
          </a:ln>
        </p:spPr>
        <p:txBody>
          <a:bodyPr wrap="square" lIns="91440" tIns="45720" rIns="91440" bIns="45720" anchor="t" anchorCtr="0"/>
          <a:p>
            <a:pPr lvl="0"/>
            <a:r>
              <a:rPr lang="en-US" altLang="zh-CN" dirty="0"/>
              <a:t>1</a:t>
            </a:r>
            <a:r>
              <a:rPr lang="zh-CN" altLang="en-US" dirty="0"/>
              <a:t>、为了更好地管理容器，</a:t>
            </a:r>
            <a:r>
              <a:rPr lang="en-US" altLang="zh-CN" dirty="0"/>
              <a:t>Docker</a:t>
            </a:r>
            <a:r>
              <a:rPr lang="zh-CN" altLang="en-US" dirty="0"/>
              <a:t>应运而生。</a:t>
            </a:r>
            <a:endParaRPr lang="en-US" altLang="zh-CN" dirty="0"/>
          </a:p>
          <a:p>
            <a:pPr lvl="0"/>
            <a:r>
              <a:rPr lang="en-US" altLang="zh-CN" dirty="0"/>
              <a:t>2</a:t>
            </a:r>
            <a:r>
              <a:rPr lang="zh-CN" altLang="en-US" dirty="0"/>
              <a:t>、进一步封装：文件系统、网络互联到进程隔离等等</a:t>
            </a:r>
            <a:endParaRPr lang="en-US" altLang="zh-CN" dirty="0"/>
          </a:p>
          <a:p>
            <a:pPr lvl="0"/>
            <a:r>
              <a:rPr lang="en-US" altLang="zh-CN" dirty="0"/>
              <a:t>3</a:t>
            </a:r>
            <a:r>
              <a:rPr lang="zh-CN" altLang="en-US" dirty="0"/>
              <a:t>、容器是完全使用沙箱机制，相互之间不会有任何接口，性能开销极低。</a:t>
            </a:r>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23555" name="备注占位符 2"/>
          <p:cNvSpPr>
            <a:spLocks noGrp="1"/>
          </p:cNvSpPr>
          <p:nvPr>
            <p:ph type="body"/>
          </p:nvPr>
        </p:nvSpPr>
        <p:spPr>
          <a:noFill/>
          <a:ln>
            <a:noFill/>
          </a:ln>
        </p:spPr>
        <p:txBody>
          <a:bodyPr wrap="square" lIns="91440" tIns="45720" rIns="91440" bIns="45720" anchor="t" anchorCtr="0"/>
          <a:p>
            <a:pPr lvl="0"/>
            <a:r>
              <a:rPr lang="zh-CN" altLang="en-US" dirty="0"/>
              <a:t>应用开发、移植过程中无需反复配置依赖环境</a:t>
            </a:r>
            <a:endParaRPr lang="en-US" altLang="zh-CN" dirty="0"/>
          </a:p>
          <a:p>
            <a:pPr lvl="0"/>
            <a:r>
              <a:rPr lang="zh-CN" altLang="en-US" dirty="0"/>
              <a:t>容器内的进程是运行在一个隔离的环境里，使用起来，就好像是在一个独立于宿主的系统下操作一样。</a:t>
            </a:r>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a:ln>
            <a:solidFill>
              <a:srgbClr val="000000">
                <a:alpha val="100000"/>
              </a:srgbClr>
            </a:solidFill>
            <a:miter lim="800000"/>
          </a:ln>
        </p:spPr>
      </p:sp>
      <p:sp>
        <p:nvSpPr>
          <p:cNvPr id="25603"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a:ln>
            <a:solidFill>
              <a:srgbClr val="000000">
                <a:alpha val="100000"/>
              </a:srgbClr>
            </a:solidFill>
            <a:miter lim="800000"/>
          </a:ln>
        </p:spPr>
      </p:sp>
      <p:sp>
        <p:nvSpPr>
          <p:cNvPr id="27651" name="备注占位符 2"/>
          <p:cNvSpPr>
            <a:spLocks noGrp="1"/>
          </p:cNvSpPr>
          <p:nvPr>
            <p:ph type="body"/>
          </p:nvPr>
        </p:nvSpPr>
        <p:spPr>
          <a:noFill/>
          <a:ln>
            <a:noFill/>
          </a:ln>
        </p:spPr>
        <p:txBody>
          <a:bodyPr wrap="square" lIns="91440" tIns="45720" rIns="91440" bIns="45720" anchor="t" anchorCtr="0"/>
          <a:p>
            <a:pPr lvl="0"/>
            <a:r>
              <a:rPr lang="zh-CN" altLang="en-US" dirty="0"/>
              <a:t>分层存储的特征还使得镜像的复用、定制变的更为容易。</a:t>
            </a:r>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a:ln>
            <a:solidFill>
              <a:srgbClr val="000000">
                <a:alpha val="100000"/>
              </a:srgbClr>
            </a:solidFill>
            <a:miter lim="800000"/>
          </a:ln>
        </p:spPr>
      </p:sp>
      <p:sp>
        <p:nvSpPr>
          <p:cNvPr id="29699" name="备注占位符 2"/>
          <p:cNvSpPr>
            <a:spLocks noGrp="1"/>
          </p:cNvSpPr>
          <p:nvPr>
            <p:ph type="body"/>
          </p:nvPr>
        </p:nvSpPr>
        <p:spPr>
          <a:noFill/>
          <a:ln>
            <a:noFill/>
          </a:ln>
        </p:spPr>
        <p:txBody>
          <a:bodyPr wrap="square" lIns="91440" tIns="45720" rIns="91440" bIns="45720" anchor="t" anchorCtr="0"/>
          <a:p>
            <a:pPr lvl="0"/>
            <a:r>
              <a:rPr lang="en-US" altLang="zh-CN" dirty="0"/>
              <a:t>Debian——Linux</a:t>
            </a:r>
            <a:r>
              <a:rPr lang="zh-CN" altLang="en-US" dirty="0"/>
              <a:t>发行版</a:t>
            </a:r>
            <a:endParaRPr lang="en-US" altLang="zh-CN" dirty="0"/>
          </a:p>
          <a:p>
            <a:pPr lvl="0"/>
            <a:r>
              <a:rPr lang="en-US" altLang="zh-CN" dirty="0"/>
              <a:t>emacs——</a:t>
            </a:r>
            <a:r>
              <a:rPr lang="zh-CN" altLang="en-US" dirty="0"/>
              <a:t>代码编辑器</a:t>
            </a:r>
            <a:endParaRPr lang="en-US" altLang="zh-CN" dirty="0"/>
          </a:p>
          <a:p>
            <a:pPr lvl="0"/>
            <a:r>
              <a:rPr lang="en-US" altLang="zh-CN" dirty="0"/>
              <a:t>Apache</a:t>
            </a:r>
            <a:r>
              <a:rPr lang="zh-CN" altLang="en-US" dirty="0"/>
              <a:t>阿帕奇</a:t>
            </a:r>
            <a:r>
              <a:rPr lang="en-US" altLang="zh-CN" dirty="0"/>
              <a:t>——Web</a:t>
            </a:r>
            <a:r>
              <a:rPr lang="zh-CN" altLang="en-US" dirty="0"/>
              <a:t>服务器软件</a:t>
            </a:r>
            <a:endParaRPr lang="zh-CN" altLang="en-US" dirty="0"/>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a:ln>
            <a:solidFill>
              <a:srgbClr val="000000">
                <a:alpha val="100000"/>
              </a:srgbClr>
            </a:solidFill>
            <a:miter lim="800000"/>
          </a:ln>
        </p:spPr>
      </p:sp>
      <p:sp>
        <p:nvSpPr>
          <p:cNvPr id="32771" name="备注占位符 2"/>
          <p:cNvSpPr>
            <a:spLocks noGrp="1"/>
          </p:cNvSpPr>
          <p:nvPr>
            <p:ph type="body"/>
          </p:nvPr>
        </p:nvSpPr>
        <p:spPr>
          <a:noFill/>
          <a:ln>
            <a:noFill/>
          </a:ln>
        </p:spPr>
        <p:txBody>
          <a:bodyPr wrap="square" lIns="91440" tIns="45720" rIns="91440" bIns="45720" anchor="t" anchorCtr="0"/>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a:ln>
            <a:solidFill>
              <a:srgbClr val="000000">
                <a:alpha val="100000"/>
              </a:srgbClr>
            </a:solidFill>
            <a:miter lim="800000"/>
          </a:ln>
        </p:spPr>
      </p:sp>
      <p:sp>
        <p:nvSpPr>
          <p:cNvPr id="34819" name="备注占位符 2"/>
          <p:cNvSpPr>
            <a:spLocks noGrp="1"/>
          </p:cNvSpPr>
          <p:nvPr>
            <p:ph type="body"/>
          </p:nvPr>
        </p:nvSpPr>
        <p:spPr>
          <a:noFill/>
          <a:ln>
            <a:noFill/>
          </a:ln>
        </p:spPr>
        <p:txBody>
          <a:bodyPr wrap="square" lIns="91440" tIns="45720" rIns="91440" bIns="45720" anchor="t" anchorCtr="0"/>
          <a:p>
            <a:pPr lvl="0"/>
            <a:r>
              <a:rPr lang="en-US" altLang="zh-CN" dirty="0"/>
              <a:t>1</a:t>
            </a:r>
            <a:r>
              <a:rPr lang="zh-CN" altLang="en-US" dirty="0"/>
              <a:t>、相同配置的主机，往往可以运行更多数量的应用</a:t>
            </a:r>
            <a:endParaRPr lang="en-US" altLang="zh-CN" dirty="0"/>
          </a:p>
          <a:p>
            <a:pPr lvl="0"/>
            <a:r>
              <a:rPr lang="en-US" altLang="zh-CN" dirty="0"/>
              <a:t>2</a:t>
            </a:r>
            <a:r>
              <a:rPr lang="zh-CN" altLang="en-US" dirty="0"/>
              <a:t>、分钟级 </a:t>
            </a:r>
            <a:r>
              <a:rPr lang="en-US" altLang="zh-CN" dirty="0"/>
              <a:t>&amp; </a:t>
            </a:r>
            <a:r>
              <a:rPr lang="zh-CN" altLang="en-US" dirty="0"/>
              <a:t>秒级</a:t>
            </a:r>
            <a:endParaRPr lang="en-US" altLang="zh-CN" dirty="0"/>
          </a:p>
          <a:p>
            <a:pPr lvl="0"/>
            <a:r>
              <a:rPr lang="en-US" altLang="zh-CN" dirty="0"/>
              <a:t>3</a:t>
            </a:r>
            <a:r>
              <a:rPr lang="zh-CN" altLang="en-US" dirty="0"/>
              <a:t>、镜像提供了除内核外完整的运行时环境  「这段代码在我机器上没问题啊」</a:t>
            </a:r>
            <a:endParaRPr lang="en-US" altLang="zh-CN" dirty="0"/>
          </a:p>
          <a:p>
            <a:pPr lvl="0"/>
            <a:r>
              <a:rPr lang="en-US" altLang="zh-CN" dirty="0"/>
              <a:t>4</a:t>
            </a:r>
            <a:r>
              <a:rPr lang="zh-CN" altLang="en-US" dirty="0"/>
              <a:t>、开发人员行镜像构建、集成测试；运维人员在生产环境中快速部署该镜像</a:t>
            </a:r>
            <a:endParaRPr lang="en-US" altLang="zh-CN" dirty="0"/>
          </a:p>
          <a:p>
            <a:pPr lvl="0"/>
            <a:r>
              <a:rPr lang="en-US" altLang="zh-CN" dirty="0"/>
              <a:t>5</a:t>
            </a:r>
            <a:r>
              <a:rPr lang="zh-CN" altLang="en-US" dirty="0"/>
              <a:t>、一致的运行环境</a:t>
            </a:r>
            <a:endParaRPr lang="en-US" altLang="zh-CN" dirty="0"/>
          </a:p>
          <a:p>
            <a:pPr lvl="0"/>
            <a:r>
              <a:rPr lang="en-US" altLang="zh-CN" dirty="0"/>
              <a:t>6</a:t>
            </a:r>
            <a:r>
              <a:rPr lang="zh-CN" altLang="en-US" dirty="0"/>
              <a:t>、分层存储 </a:t>
            </a:r>
            <a:r>
              <a:rPr lang="en-US" altLang="zh-CN" dirty="0"/>
              <a:t>&amp; </a:t>
            </a:r>
            <a:r>
              <a:rPr lang="zh-CN" altLang="en-US" dirty="0"/>
              <a:t>镜像 技术 ；使 复用 </a:t>
            </a:r>
            <a:r>
              <a:rPr lang="en-US" altLang="zh-CN" dirty="0"/>
              <a:t>&amp; </a:t>
            </a:r>
            <a:r>
              <a:rPr lang="zh-CN" altLang="en-US" dirty="0"/>
              <a:t>扩展 很简单</a:t>
            </a:r>
            <a:endParaRPr lang="en-US" altLang="zh-CN" dirty="0"/>
          </a:p>
        </p:txBody>
      </p:sp>
      <p:sp>
        <p:nvSpPr>
          <p:cNvPr id="34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제목 및 내용">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4098" name="그룹 19"/>
          <p:cNvGrpSpPr/>
          <p:nvPr/>
        </p:nvGrpSpPr>
        <p:grpSpPr>
          <a:xfrm>
            <a:off x="0" y="2182813"/>
            <a:ext cx="2633663" cy="2820987"/>
            <a:chOff x="0" y="2101768"/>
            <a:chExt cx="3675122" cy="2953871"/>
          </a:xfrm>
        </p:grpSpPr>
        <p:sp>
          <p:nvSpPr>
            <p:cNvPr id="4104" name="Freeform 113"/>
            <p:cNvSpPr/>
            <p:nvPr userDrawn="1"/>
          </p:nvSpPr>
          <p:spPr>
            <a:xfrm>
              <a:off x="1044635" y="2103356"/>
              <a:ext cx="1279525" cy="1279525"/>
            </a:xfrm>
            <a:custGeom>
              <a:avLst/>
              <a:gdLst/>
              <a:ahLst/>
              <a:cxnLst>
                <a:cxn ang="0">
                  <a:pos x="1279525" y="1279525"/>
                </a:cxn>
                <a:cxn ang="0">
                  <a:pos x="0" y="0"/>
                </a:cxn>
                <a:cxn ang="0">
                  <a:pos x="1279525" y="0"/>
                </a:cxn>
                <a:cxn ang="0">
                  <a:pos x="1279525" y="1279525"/>
                </a:cxn>
              </a:cxnLst>
              <a:pathLst>
                <a:path w="806" h="806">
                  <a:moveTo>
                    <a:pt x="806" y="806"/>
                  </a:moveTo>
                  <a:lnTo>
                    <a:pt x="0" y="0"/>
                  </a:lnTo>
                  <a:lnTo>
                    <a:pt x="806" y="0"/>
                  </a:lnTo>
                  <a:lnTo>
                    <a:pt x="806" y="806"/>
                  </a:lnTo>
                  <a:close/>
                </a:path>
              </a:pathLst>
            </a:custGeom>
            <a:solidFill>
              <a:srgbClr val="F4879C">
                <a:alpha val="20000"/>
              </a:srgbClr>
            </a:solidFill>
            <a:ln w="9525">
              <a:noFill/>
            </a:ln>
          </p:spPr>
          <p:txBody>
            <a:bodyPr/>
            <a:p>
              <a:endParaRPr lang="zh-CN" altLang="en-US"/>
            </a:p>
          </p:txBody>
        </p:sp>
        <p:sp>
          <p:nvSpPr>
            <p:cNvPr id="4105" name="Freeform 115"/>
            <p:cNvSpPr/>
            <p:nvPr userDrawn="1"/>
          </p:nvSpPr>
          <p:spPr>
            <a:xfrm>
              <a:off x="2395597" y="2103356"/>
              <a:ext cx="1279525" cy="1279525"/>
            </a:xfrm>
            <a:custGeom>
              <a:avLst/>
              <a:gdLst/>
              <a:ahLst/>
              <a:cxnLst>
                <a:cxn ang="0">
                  <a:pos x="1279525" y="1279525"/>
                </a:cxn>
                <a:cxn ang="0">
                  <a:pos x="0" y="0"/>
                </a:cxn>
                <a:cxn ang="0">
                  <a:pos x="0" y="1279525"/>
                </a:cxn>
                <a:cxn ang="0">
                  <a:pos x="1279525" y="1279525"/>
                </a:cxn>
              </a:cxnLst>
              <a:pathLst>
                <a:path w="806" h="806">
                  <a:moveTo>
                    <a:pt x="806" y="806"/>
                  </a:moveTo>
                  <a:lnTo>
                    <a:pt x="0" y="0"/>
                  </a:lnTo>
                  <a:lnTo>
                    <a:pt x="0" y="806"/>
                  </a:lnTo>
                  <a:lnTo>
                    <a:pt x="806" y="806"/>
                  </a:lnTo>
                  <a:close/>
                </a:path>
              </a:pathLst>
            </a:custGeom>
            <a:solidFill>
              <a:srgbClr val="B81A4D">
                <a:alpha val="20000"/>
              </a:srgbClr>
            </a:solidFill>
            <a:ln w="9525">
              <a:noFill/>
            </a:ln>
          </p:spPr>
          <p:txBody>
            <a:bodyPr/>
            <a:p>
              <a:endParaRPr lang="zh-CN" altLang="en-US"/>
            </a:p>
          </p:txBody>
        </p:sp>
        <p:sp>
          <p:nvSpPr>
            <p:cNvPr id="4106" name="Freeform 117"/>
            <p:cNvSpPr/>
            <p:nvPr userDrawn="1"/>
          </p:nvSpPr>
          <p:spPr>
            <a:xfrm>
              <a:off x="2395597" y="3455906"/>
              <a:ext cx="1279525" cy="1281113"/>
            </a:xfrm>
            <a:custGeom>
              <a:avLst/>
              <a:gdLst/>
              <a:ahLst/>
              <a:cxnLst>
                <a:cxn ang="0">
                  <a:pos x="0" y="1281113"/>
                </a:cxn>
                <a:cxn ang="0">
                  <a:pos x="1279525" y="0"/>
                </a:cxn>
                <a:cxn ang="0">
                  <a:pos x="0" y="0"/>
                </a:cxn>
                <a:cxn ang="0">
                  <a:pos x="0" y="1281113"/>
                </a:cxn>
              </a:cxnLst>
              <a:pathLst>
                <a:path w="806" h="807">
                  <a:moveTo>
                    <a:pt x="0" y="807"/>
                  </a:moveTo>
                  <a:lnTo>
                    <a:pt x="806" y="0"/>
                  </a:lnTo>
                  <a:lnTo>
                    <a:pt x="0" y="0"/>
                  </a:lnTo>
                  <a:lnTo>
                    <a:pt x="0" y="807"/>
                  </a:lnTo>
                  <a:close/>
                </a:path>
              </a:pathLst>
            </a:custGeom>
            <a:solidFill>
              <a:srgbClr val="BDA8D1">
                <a:alpha val="20000"/>
              </a:srgbClr>
            </a:solidFill>
            <a:ln w="9525">
              <a:noFill/>
            </a:ln>
          </p:spPr>
          <p:txBody>
            <a:bodyPr/>
            <a:p>
              <a:endParaRPr lang="zh-CN" altLang="en-US"/>
            </a:p>
          </p:txBody>
        </p:sp>
        <p:sp>
          <p:nvSpPr>
            <p:cNvPr id="4107" name="Freeform 119"/>
            <p:cNvSpPr/>
            <p:nvPr userDrawn="1"/>
          </p:nvSpPr>
          <p:spPr>
            <a:xfrm>
              <a:off x="1044635" y="3457493"/>
              <a:ext cx="1279525" cy="1279525"/>
            </a:xfrm>
            <a:custGeom>
              <a:avLst/>
              <a:gdLst/>
              <a:ahLst/>
              <a:cxnLst>
                <a:cxn ang="0">
                  <a:pos x="0" y="1279525"/>
                </a:cxn>
                <a:cxn ang="0">
                  <a:pos x="1279525" y="0"/>
                </a:cxn>
                <a:cxn ang="0">
                  <a:pos x="1279525" y="1279525"/>
                </a:cxn>
                <a:cxn ang="0">
                  <a:pos x="0" y="1279525"/>
                </a:cxn>
              </a:cxnLst>
              <a:pathLst>
                <a:path w="806" h="806">
                  <a:moveTo>
                    <a:pt x="0" y="806"/>
                  </a:moveTo>
                  <a:lnTo>
                    <a:pt x="806" y="0"/>
                  </a:lnTo>
                  <a:lnTo>
                    <a:pt x="806" y="806"/>
                  </a:lnTo>
                  <a:lnTo>
                    <a:pt x="0" y="806"/>
                  </a:lnTo>
                  <a:close/>
                </a:path>
              </a:pathLst>
            </a:custGeom>
            <a:solidFill>
              <a:srgbClr val="6C4C8B">
                <a:alpha val="20000"/>
              </a:srgbClr>
            </a:solidFill>
            <a:ln w="9525">
              <a:noFill/>
            </a:ln>
          </p:spPr>
          <p:txBody>
            <a:bodyPr/>
            <a:p>
              <a:endParaRPr lang="zh-CN" altLang="en-US"/>
            </a:p>
          </p:txBody>
        </p:sp>
        <p:pic>
          <p:nvPicPr>
            <p:cNvPr id="4108" name="그림 24"/>
            <p:cNvPicPr>
              <a:picLocks noChangeAspect="1"/>
            </p:cNvPicPr>
            <p:nvPr userDrawn="1"/>
          </p:nvPicPr>
          <p:blipFill>
            <a:blip r:embed="rId3"/>
            <a:stretch>
              <a:fillRect/>
            </a:stretch>
          </p:blipFill>
          <p:spPr>
            <a:xfrm rot="8100000" flipH="1">
              <a:off x="2660650" y="3169145"/>
              <a:ext cx="395560" cy="1096463"/>
            </a:xfrm>
            <a:prstGeom prst="rect">
              <a:avLst/>
            </a:prstGeom>
            <a:noFill/>
            <a:ln w="9525">
              <a:noFill/>
            </a:ln>
          </p:spPr>
        </p:pic>
        <p:sp>
          <p:nvSpPr>
            <p:cNvPr id="4109" name="Freeform 118"/>
            <p:cNvSpPr/>
            <p:nvPr userDrawn="1"/>
          </p:nvSpPr>
          <p:spPr>
            <a:xfrm>
              <a:off x="2395597" y="3455906"/>
              <a:ext cx="1279525" cy="1281113"/>
            </a:xfrm>
            <a:custGeom>
              <a:avLst/>
              <a:gdLst/>
              <a:ahLst/>
              <a:cxnLst>
                <a:cxn ang="0">
                  <a:pos x="0" y="0"/>
                </a:cxn>
                <a:cxn ang="0">
                  <a:pos x="1279525" y="1281113"/>
                </a:cxn>
                <a:cxn ang="0">
                  <a:pos x="0" y="1281113"/>
                </a:cxn>
                <a:cxn ang="0">
                  <a:pos x="0" y="0"/>
                </a:cxn>
              </a:cxnLst>
              <a:pathLst>
                <a:path w="806" h="807">
                  <a:moveTo>
                    <a:pt x="0" y="0"/>
                  </a:moveTo>
                  <a:lnTo>
                    <a:pt x="806" y="807"/>
                  </a:lnTo>
                  <a:lnTo>
                    <a:pt x="0" y="807"/>
                  </a:lnTo>
                  <a:lnTo>
                    <a:pt x="0" y="0"/>
                  </a:lnTo>
                  <a:close/>
                </a:path>
              </a:pathLst>
            </a:custGeom>
            <a:solidFill>
              <a:srgbClr val="BDA8D1">
                <a:alpha val="100000"/>
              </a:srgbClr>
            </a:solidFill>
            <a:ln w="9525">
              <a:noFill/>
            </a:ln>
          </p:spPr>
          <p:txBody>
            <a:bodyPr/>
            <a:p>
              <a:endParaRPr lang="zh-CN" altLang="en-US"/>
            </a:p>
          </p:txBody>
        </p:sp>
        <p:pic>
          <p:nvPicPr>
            <p:cNvPr id="4110" name="그림 26"/>
            <p:cNvPicPr>
              <a:picLocks noChangeAspect="1"/>
            </p:cNvPicPr>
            <p:nvPr userDrawn="1"/>
          </p:nvPicPr>
          <p:blipFill>
            <a:blip r:embed="rId4"/>
            <a:stretch>
              <a:fillRect/>
            </a:stretch>
          </p:blipFill>
          <p:spPr>
            <a:xfrm rot="-8100000" flipH="1" flipV="1">
              <a:off x="2646055" y="2669283"/>
              <a:ext cx="449020" cy="1096463"/>
            </a:xfrm>
            <a:prstGeom prst="rect">
              <a:avLst/>
            </a:prstGeom>
            <a:noFill/>
            <a:ln w="9525">
              <a:noFill/>
            </a:ln>
          </p:spPr>
        </p:pic>
        <p:sp>
          <p:nvSpPr>
            <p:cNvPr id="4111" name="Freeform 116"/>
            <p:cNvSpPr/>
            <p:nvPr userDrawn="1"/>
          </p:nvSpPr>
          <p:spPr>
            <a:xfrm>
              <a:off x="2395597" y="2103356"/>
              <a:ext cx="1279525" cy="1279525"/>
            </a:xfrm>
            <a:custGeom>
              <a:avLst/>
              <a:gdLst/>
              <a:ahLst/>
              <a:cxnLst>
                <a:cxn ang="0">
                  <a:pos x="0" y="1279525"/>
                </a:cxn>
                <a:cxn ang="0">
                  <a:pos x="1279525" y="0"/>
                </a:cxn>
                <a:cxn ang="0">
                  <a:pos x="0" y="0"/>
                </a:cxn>
                <a:cxn ang="0">
                  <a:pos x="0" y="1279525"/>
                </a:cxn>
              </a:cxnLst>
              <a:pathLst>
                <a:path w="806" h="806">
                  <a:moveTo>
                    <a:pt x="0" y="806"/>
                  </a:moveTo>
                  <a:lnTo>
                    <a:pt x="806" y="0"/>
                  </a:lnTo>
                  <a:lnTo>
                    <a:pt x="0" y="0"/>
                  </a:lnTo>
                  <a:lnTo>
                    <a:pt x="0" y="806"/>
                  </a:lnTo>
                  <a:close/>
                </a:path>
              </a:pathLst>
            </a:custGeom>
            <a:solidFill>
              <a:srgbClr val="B81A4D">
                <a:alpha val="100000"/>
              </a:srgbClr>
            </a:solidFill>
            <a:ln w="9525">
              <a:noFill/>
            </a:ln>
          </p:spPr>
          <p:txBody>
            <a:bodyPr/>
            <a:p>
              <a:endParaRPr lang="zh-CN" altLang="en-US"/>
            </a:p>
          </p:txBody>
        </p:sp>
        <p:sp>
          <p:nvSpPr>
            <p:cNvPr id="4112" name="Freeform 13"/>
            <p:cNvSpPr/>
            <p:nvPr userDrawn="1"/>
          </p:nvSpPr>
          <p:spPr>
            <a:xfrm>
              <a:off x="0" y="2101768"/>
              <a:ext cx="1589739" cy="1281113"/>
            </a:xfrm>
            <a:custGeom>
              <a:avLst/>
              <a:gdLst/>
              <a:ahLst/>
              <a:cxnLst>
                <a:cxn ang="0">
                  <a:pos x="0" y="0"/>
                </a:cxn>
                <a:cxn ang="0">
                  <a:pos x="949977" y="0"/>
                </a:cxn>
                <a:cxn ang="0">
                  <a:pos x="1589739" y="639763"/>
                </a:cxn>
                <a:cxn ang="0">
                  <a:pos x="949977" y="1281113"/>
                </a:cxn>
                <a:cxn ang="0">
                  <a:pos x="0" y="1281113"/>
                </a:cxn>
                <a:cxn ang="0">
                  <a:pos x="0" y="0"/>
                </a:cxn>
              </a:cxnLst>
              <a:pathLst>
                <a:path w="1589739" h="1281113">
                  <a:moveTo>
                    <a:pt x="0" y="0"/>
                  </a:moveTo>
                  <a:lnTo>
                    <a:pt x="949977" y="0"/>
                  </a:lnTo>
                  <a:lnTo>
                    <a:pt x="1589739" y="639763"/>
                  </a:lnTo>
                  <a:lnTo>
                    <a:pt x="949977" y="1281113"/>
                  </a:lnTo>
                  <a:lnTo>
                    <a:pt x="0" y="1281113"/>
                  </a:lnTo>
                  <a:lnTo>
                    <a:pt x="0" y="0"/>
                  </a:lnTo>
                  <a:close/>
                </a:path>
              </a:pathLst>
            </a:custGeom>
            <a:solidFill>
              <a:srgbClr val="F4879C">
                <a:alpha val="20000"/>
              </a:srgbClr>
            </a:solidFill>
            <a:ln w="9525">
              <a:noFill/>
            </a:ln>
          </p:spPr>
          <p:txBody>
            <a:bodyPr/>
            <a:p>
              <a:endParaRPr lang="zh-CN" altLang="en-US"/>
            </a:p>
          </p:txBody>
        </p:sp>
        <p:sp>
          <p:nvSpPr>
            <p:cNvPr id="4113" name="Freeform 13"/>
            <p:cNvSpPr/>
            <p:nvPr userDrawn="1"/>
          </p:nvSpPr>
          <p:spPr>
            <a:xfrm>
              <a:off x="0" y="3457493"/>
              <a:ext cx="1589739" cy="1281113"/>
            </a:xfrm>
            <a:custGeom>
              <a:avLst/>
              <a:gdLst/>
              <a:ahLst/>
              <a:cxnLst>
                <a:cxn ang="0">
                  <a:pos x="0" y="0"/>
                </a:cxn>
                <a:cxn ang="0">
                  <a:pos x="949977" y="0"/>
                </a:cxn>
                <a:cxn ang="0">
                  <a:pos x="1589739" y="639763"/>
                </a:cxn>
                <a:cxn ang="0">
                  <a:pos x="949977" y="1281113"/>
                </a:cxn>
                <a:cxn ang="0">
                  <a:pos x="0" y="1281113"/>
                </a:cxn>
                <a:cxn ang="0">
                  <a:pos x="0" y="0"/>
                </a:cxn>
              </a:cxnLst>
              <a:pathLst>
                <a:path w="1589739" h="1281113">
                  <a:moveTo>
                    <a:pt x="0" y="0"/>
                  </a:moveTo>
                  <a:lnTo>
                    <a:pt x="949977" y="0"/>
                  </a:lnTo>
                  <a:lnTo>
                    <a:pt x="1589739" y="639763"/>
                  </a:lnTo>
                  <a:lnTo>
                    <a:pt x="949977" y="1281113"/>
                  </a:lnTo>
                  <a:lnTo>
                    <a:pt x="0" y="1281113"/>
                  </a:lnTo>
                  <a:lnTo>
                    <a:pt x="0" y="0"/>
                  </a:lnTo>
                  <a:close/>
                </a:path>
              </a:pathLst>
            </a:custGeom>
            <a:solidFill>
              <a:srgbClr val="6C4C8B">
                <a:alpha val="20000"/>
              </a:srgbClr>
            </a:solidFill>
            <a:ln w="9525">
              <a:noFill/>
            </a:ln>
          </p:spPr>
          <p:txBody>
            <a:bodyPr/>
            <a:p>
              <a:endParaRPr lang="zh-CN" altLang="en-US"/>
            </a:p>
          </p:txBody>
        </p:sp>
        <p:pic>
          <p:nvPicPr>
            <p:cNvPr id="4114" name="그림 30"/>
            <p:cNvPicPr>
              <a:picLocks noChangeAspect="1"/>
            </p:cNvPicPr>
            <p:nvPr userDrawn="1"/>
          </p:nvPicPr>
          <p:blipFill>
            <a:blip r:embed="rId4"/>
            <a:stretch>
              <a:fillRect/>
            </a:stretch>
          </p:blipFill>
          <p:spPr>
            <a:xfrm rot="8100000" flipV="1">
              <a:off x="1629824" y="3959171"/>
              <a:ext cx="449020" cy="1096463"/>
            </a:xfrm>
            <a:prstGeom prst="rect">
              <a:avLst/>
            </a:prstGeom>
            <a:noFill/>
            <a:ln w="9525">
              <a:noFill/>
            </a:ln>
          </p:spPr>
        </p:pic>
        <p:sp>
          <p:nvSpPr>
            <p:cNvPr id="4115" name="Freeform 120"/>
            <p:cNvSpPr/>
            <p:nvPr userDrawn="1"/>
          </p:nvSpPr>
          <p:spPr>
            <a:xfrm>
              <a:off x="1043047" y="3455906"/>
              <a:ext cx="1281113" cy="1281113"/>
            </a:xfrm>
            <a:custGeom>
              <a:avLst/>
              <a:gdLst/>
              <a:ahLst/>
              <a:cxnLst>
                <a:cxn ang="0">
                  <a:pos x="1281113" y="1281113"/>
                </a:cxn>
                <a:cxn ang="0">
                  <a:pos x="0" y="0"/>
                </a:cxn>
                <a:cxn ang="0">
                  <a:pos x="1281113" y="0"/>
                </a:cxn>
                <a:cxn ang="0">
                  <a:pos x="1281113" y="1281113"/>
                </a:cxn>
              </a:cxnLst>
              <a:pathLst>
                <a:path w="807" h="807">
                  <a:moveTo>
                    <a:pt x="807" y="807"/>
                  </a:moveTo>
                  <a:lnTo>
                    <a:pt x="0" y="0"/>
                  </a:lnTo>
                  <a:lnTo>
                    <a:pt x="807" y="0"/>
                  </a:lnTo>
                  <a:lnTo>
                    <a:pt x="807" y="807"/>
                  </a:lnTo>
                  <a:close/>
                </a:path>
              </a:pathLst>
            </a:custGeom>
            <a:solidFill>
              <a:srgbClr val="6C4C8B">
                <a:alpha val="100000"/>
              </a:srgbClr>
            </a:solidFill>
            <a:ln w="9525">
              <a:noFill/>
            </a:ln>
          </p:spPr>
          <p:txBody>
            <a:bodyPr/>
            <a:p>
              <a:endParaRPr lang="zh-CN" altLang="en-US"/>
            </a:p>
          </p:txBody>
        </p:sp>
        <p:pic>
          <p:nvPicPr>
            <p:cNvPr id="4116" name="그림 32"/>
            <p:cNvPicPr>
              <a:picLocks noChangeAspect="1"/>
            </p:cNvPicPr>
            <p:nvPr userDrawn="1"/>
          </p:nvPicPr>
          <p:blipFill>
            <a:blip r:embed="rId4"/>
            <a:stretch>
              <a:fillRect/>
            </a:stretch>
          </p:blipFill>
          <p:spPr>
            <a:xfrm rot="-8100000">
              <a:off x="1604068" y="1842998"/>
              <a:ext cx="449020" cy="1096463"/>
            </a:xfrm>
            <a:prstGeom prst="rect">
              <a:avLst/>
            </a:prstGeom>
            <a:noFill/>
            <a:ln w="9525">
              <a:noFill/>
            </a:ln>
          </p:spPr>
        </p:pic>
        <p:sp>
          <p:nvSpPr>
            <p:cNvPr id="4117" name="Freeform 114"/>
            <p:cNvSpPr/>
            <p:nvPr userDrawn="1"/>
          </p:nvSpPr>
          <p:spPr>
            <a:xfrm>
              <a:off x="1044635" y="2103356"/>
              <a:ext cx="1279525" cy="1279525"/>
            </a:xfrm>
            <a:custGeom>
              <a:avLst/>
              <a:gdLst/>
              <a:ahLst/>
              <a:cxnLst>
                <a:cxn ang="0">
                  <a:pos x="1279525" y="0"/>
                </a:cxn>
                <a:cxn ang="0">
                  <a:pos x="0" y="1279525"/>
                </a:cxn>
                <a:cxn ang="0">
                  <a:pos x="1279525" y="1279525"/>
                </a:cxn>
                <a:cxn ang="0">
                  <a:pos x="1279525" y="0"/>
                </a:cxn>
              </a:cxnLst>
              <a:pathLst>
                <a:path w="806" h="806">
                  <a:moveTo>
                    <a:pt x="806" y="0"/>
                  </a:moveTo>
                  <a:lnTo>
                    <a:pt x="0" y="806"/>
                  </a:lnTo>
                  <a:lnTo>
                    <a:pt x="806" y="806"/>
                  </a:lnTo>
                  <a:lnTo>
                    <a:pt x="806" y="0"/>
                  </a:lnTo>
                  <a:close/>
                </a:path>
              </a:pathLst>
            </a:custGeom>
            <a:solidFill>
              <a:srgbClr val="F4879C">
                <a:alpha val="100000"/>
              </a:srgbClr>
            </a:solidFill>
            <a:ln w="9525">
              <a:noFill/>
            </a:ln>
          </p:spPr>
          <p:txBody>
            <a:bodyPr/>
            <a:p>
              <a:endParaRPr lang="zh-CN" altLang="en-US"/>
            </a:p>
          </p:txBody>
        </p:sp>
      </p:grpSp>
      <p:sp>
        <p:nvSpPr>
          <p:cNvPr id="10" name="텍스트 개체 틀 3"/>
          <p:cNvSpPr>
            <a:spLocks noGrp="1"/>
          </p:cNvSpPr>
          <p:nvPr>
            <p:ph type="body" sz="quarter" idx="10"/>
          </p:nvPr>
        </p:nvSpPr>
        <p:spPr>
          <a:xfrm>
            <a:off x="3131840" y="3187727"/>
            <a:ext cx="5128110" cy="516317"/>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zh-CN" altLang="en-US" noProof="1"/>
              <a:t>单击此处编辑母版文本样式</a:t>
            </a:r>
            <a:endParaRPr lang="zh-CN" altLang="en-US" noProof="1"/>
          </a:p>
        </p:txBody>
      </p:sp>
      <p:sp>
        <p:nvSpPr>
          <p:cNvPr id="11" name="텍스트 개체 틀 3"/>
          <p:cNvSpPr>
            <a:spLocks noGrp="1"/>
          </p:cNvSpPr>
          <p:nvPr>
            <p:ph type="body" sz="quarter" idx="11"/>
          </p:nvPr>
        </p:nvSpPr>
        <p:spPr>
          <a:xfrm>
            <a:off x="3131840" y="3733533"/>
            <a:ext cx="5128110" cy="405849"/>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zh-CN" altLang="en-US" noProof="1"/>
              <a:t>单击此处编辑母版文本样式</a:t>
            </a:r>
            <a:endParaRPr lang="zh-CN" altLang="en-US" noProof="1"/>
          </a:p>
        </p:txBody>
      </p:sp>
      <p:sp>
        <p:nvSpPr>
          <p:cNvPr id="12" name="텍스트 개체 틀 3"/>
          <p:cNvSpPr>
            <a:spLocks noGrp="1"/>
          </p:cNvSpPr>
          <p:nvPr>
            <p:ph type="body" sz="quarter" idx="12"/>
          </p:nvPr>
        </p:nvSpPr>
        <p:spPr>
          <a:xfrm>
            <a:off x="3131841" y="2130268"/>
            <a:ext cx="3532939" cy="944440"/>
          </a:xfrm>
          <a:prstGeom prst="rect">
            <a:avLst/>
          </a:prstGeom>
        </p:spPr>
        <p:txBody>
          <a:bodyPr lIns="0" tIns="0" rIns="0" bIns="0"/>
          <a:lstStyle>
            <a:lvl1pPr marL="0" indent="0" algn="l">
              <a:buNone/>
              <a:defRPr sz="64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zh-CN" altLang="en-US" noProof="1"/>
              <a:t>单击此处编辑母版文本样式</a:t>
            </a:r>
            <a:endParaRPr lang="zh-CN" altLang="en-US" noProof="1"/>
          </a:p>
        </p:txBody>
      </p:sp>
      <p:sp>
        <p:nvSpPr>
          <p:cNvPr id="22"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3"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4" name="灯片编号占位符 3"/>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제목 및 내용">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5122" name="그룹 17"/>
          <p:cNvGrpSpPr/>
          <p:nvPr/>
        </p:nvGrpSpPr>
        <p:grpSpPr>
          <a:xfrm>
            <a:off x="0" y="1143000"/>
            <a:ext cx="9145588" cy="60325"/>
            <a:chOff x="-140841" y="1028228"/>
            <a:chExt cx="9285984" cy="45719"/>
          </a:xfrm>
        </p:grpSpPr>
        <p:sp>
          <p:nvSpPr>
            <p:cNvPr id="8" name="직사각형 18"/>
            <p:cNvSpPr/>
            <p:nvPr/>
          </p:nvSpPr>
          <p:spPr>
            <a:xfrm>
              <a:off x="1406554" y="1028228"/>
              <a:ext cx="1547395"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9" name="직사각형 19"/>
            <p:cNvSpPr/>
            <p:nvPr/>
          </p:nvSpPr>
          <p:spPr>
            <a:xfrm>
              <a:off x="2953950" y="1028228"/>
              <a:ext cx="1549008" cy="45719"/>
            </a:xfrm>
            <a:prstGeom prst="rect">
              <a:avLst/>
            </a:prstGeom>
            <a:solidFill>
              <a:srgbClr val="342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0" name="직사각형 20"/>
            <p:cNvSpPr/>
            <p:nvPr/>
          </p:nvSpPr>
          <p:spPr>
            <a:xfrm>
              <a:off x="4502957" y="1028228"/>
              <a:ext cx="1547395"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1" name="직사각형 21"/>
            <p:cNvSpPr/>
            <p:nvPr/>
          </p:nvSpPr>
          <p:spPr>
            <a:xfrm>
              <a:off x="6050352" y="1028228"/>
              <a:ext cx="1547395"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직사각형 22"/>
            <p:cNvSpPr/>
            <p:nvPr/>
          </p:nvSpPr>
          <p:spPr>
            <a:xfrm>
              <a:off x="7597748" y="1028228"/>
              <a:ext cx="1547395"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직사각형 23"/>
            <p:cNvSpPr/>
            <p:nvPr/>
          </p:nvSpPr>
          <p:spPr>
            <a:xfrm>
              <a:off x="-140841" y="1028228"/>
              <a:ext cx="1547395"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텍스트 개체 틀 3"/>
          <p:cNvSpPr>
            <a:spLocks noGrp="1"/>
          </p:cNvSpPr>
          <p:nvPr>
            <p:ph type="body" sz="quarter" idx="10"/>
          </p:nvPr>
        </p:nvSpPr>
        <p:spPr>
          <a:xfrm>
            <a:off x="251520" y="158758"/>
            <a:ext cx="8352928" cy="556863"/>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zh-CN" altLang="en-US" noProof="1"/>
              <a:t>单击此处编辑母版文本样式</a:t>
            </a:r>
            <a:endParaRPr lang="zh-CN" altLang="en-US" noProof="1"/>
          </a:p>
        </p:txBody>
      </p:sp>
      <p:sp>
        <p:nvSpPr>
          <p:cNvPr id="3" name="텍스트 개체 틀 3"/>
          <p:cNvSpPr>
            <a:spLocks noGrp="1"/>
          </p:cNvSpPr>
          <p:nvPr>
            <p:ph type="body" sz="quarter" idx="11"/>
          </p:nvPr>
        </p:nvSpPr>
        <p:spPr>
          <a:xfrm>
            <a:off x="251520" y="718294"/>
            <a:ext cx="8352928" cy="381641"/>
          </a:xfrm>
          <a:prstGeom prst="rect">
            <a:avLst/>
          </a:prstGeom>
        </p:spPr>
        <p:txBody>
          <a:bodyPr lIns="0" tIns="0" rIns="0" bIns="0"/>
          <a:lstStyle>
            <a:lvl1pPr marL="0" indent="0" algn="l">
              <a:buNone/>
              <a:defRPr sz="2135"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zh-CN" altLang="en-US" noProof="1"/>
              <a:t>单击此处编辑母版文本样式</a:t>
            </a:r>
            <a:endParaRPr lang="zh-CN" altLang="en-US" noProof="1"/>
          </a:p>
        </p:txBody>
      </p:sp>
      <p:sp>
        <p:nvSpPr>
          <p:cNvPr id="1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05535"/>
          </a:xfrm>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제목 및 내용">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46" name="그룹 19"/>
          <p:cNvGrpSpPr/>
          <p:nvPr/>
        </p:nvGrpSpPr>
        <p:grpSpPr>
          <a:xfrm>
            <a:off x="0" y="2182813"/>
            <a:ext cx="2633663" cy="2820987"/>
            <a:chOff x="0" y="2101768"/>
            <a:chExt cx="3675122" cy="2953871"/>
          </a:xfrm>
        </p:grpSpPr>
        <p:sp>
          <p:nvSpPr>
            <p:cNvPr id="6152" name="Freeform 113"/>
            <p:cNvSpPr/>
            <p:nvPr userDrawn="1"/>
          </p:nvSpPr>
          <p:spPr>
            <a:xfrm>
              <a:off x="1044635" y="2103356"/>
              <a:ext cx="1279525" cy="1279525"/>
            </a:xfrm>
            <a:custGeom>
              <a:avLst/>
              <a:gdLst/>
              <a:ahLst/>
              <a:cxnLst>
                <a:cxn ang="0">
                  <a:pos x="1279525" y="1279525"/>
                </a:cxn>
                <a:cxn ang="0">
                  <a:pos x="0" y="0"/>
                </a:cxn>
                <a:cxn ang="0">
                  <a:pos x="1279525" y="0"/>
                </a:cxn>
                <a:cxn ang="0">
                  <a:pos x="1279525" y="1279525"/>
                </a:cxn>
              </a:cxnLst>
              <a:pathLst>
                <a:path w="806" h="806">
                  <a:moveTo>
                    <a:pt x="806" y="806"/>
                  </a:moveTo>
                  <a:lnTo>
                    <a:pt x="0" y="0"/>
                  </a:lnTo>
                  <a:lnTo>
                    <a:pt x="806" y="0"/>
                  </a:lnTo>
                  <a:lnTo>
                    <a:pt x="806" y="806"/>
                  </a:lnTo>
                  <a:close/>
                </a:path>
              </a:pathLst>
            </a:custGeom>
            <a:solidFill>
              <a:srgbClr val="F4879C">
                <a:alpha val="20000"/>
              </a:srgbClr>
            </a:solidFill>
            <a:ln w="9525">
              <a:noFill/>
            </a:ln>
          </p:spPr>
          <p:txBody>
            <a:bodyPr/>
            <a:p>
              <a:endParaRPr lang="zh-CN" altLang="en-US"/>
            </a:p>
          </p:txBody>
        </p:sp>
        <p:sp>
          <p:nvSpPr>
            <p:cNvPr id="6153" name="Freeform 115"/>
            <p:cNvSpPr/>
            <p:nvPr userDrawn="1"/>
          </p:nvSpPr>
          <p:spPr>
            <a:xfrm>
              <a:off x="2395597" y="2103356"/>
              <a:ext cx="1279525" cy="1279525"/>
            </a:xfrm>
            <a:custGeom>
              <a:avLst/>
              <a:gdLst/>
              <a:ahLst/>
              <a:cxnLst>
                <a:cxn ang="0">
                  <a:pos x="1279525" y="1279525"/>
                </a:cxn>
                <a:cxn ang="0">
                  <a:pos x="0" y="0"/>
                </a:cxn>
                <a:cxn ang="0">
                  <a:pos x="0" y="1279525"/>
                </a:cxn>
                <a:cxn ang="0">
                  <a:pos x="1279525" y="1279525"/>
                </a:cxn>
              </a:cxnLst>
              <a:pathLst>
                <a:path w="806" h="806">
                  <a:moveTo>
                    <a:pt x="806" y="806"/>
                  </a:moveTo>
                  <a:lnTo>
                    <a:pt x="0" y="0"/>
                  </a:lnTo>
                  <a:lnTo>
                    <a:pt x="0" y="806"/>
                  </a:lnTo>
                  <a:lnTo>
                    <a:pt x="806" y="806"/>
                  </a:lnTo>
                  <a:close/>
                </a:path>
              </a:pathLst>
            </a:custGeom>
            <a:solidFill>
              <a:srgbClr val="B81A4D">
                <a:alpha val="20000"/>
              </a:srgbClr>
            </a:solidFill>
            <a:ln w="9525">
              <a:noFill/>
            </a:ln>
          </p:spPr>
          <p:txBody>
            <a:bodyPr/>
            <a:p>
              <a:endParaRPr lang="zh-CN" altLang="en-US"/>
            </a:p>
          </p:txBody>
        </p:sp>
        <p:sp>
          <p:nvSpPr>
            <p:cNvPr id="6154" name="Freeform 117"/>
            <p:cNvSpPr/>
            <p:nvPr userDrawn="1"/>
          </p:nvSpPr>
          <p:spPr>
            <a:xfrm>
              <a:off x="2395597" y="3455906"/>
              <a:ext cx="1279525" cy="1281113"/>
            </a:xfrm>
            <a:custGeom>
              <a:avLst/>
              <a:gdLst/>
              <a:ahLst/>
              <a:cxnLst>
                <a:cxn ang="0">
                  <a:pos x="0" y="1281113"/>
                </a:cxn>
                <a:cxn ang="0">
                  <a:pos x="1279525" y="0"/>
                </a:cxn>
                <a:cxn ang="0">
                  <a:pos x="0" y="0"/>
                </a:cxn>
                <a:cxn ang="0">
                  <a:pos x="0" y="1281113"/>
                </a:cxn>
              </a:cxnLst>
              <a:pathLst>
                <a:path w="806" h="807">
                  <a:moveTo>
                    <a:pt x="0" y="807"/>
                  </a:moveTo>
                  <a:lnTo>
                    <a:pt x="806" y="0"/>
                  </a:lnTo>
                  <a:lnTo>
                    <a:pt x="0" y="0"/>
                  </a:lnTo>
                  <a:lnTo>
                    <a:pt x="0" y="807"/>
                  </a:lnTo>
                  <a:close/>
                </a:path>
              </a:pathLst>
            </a:custGeom>
            <a:solidFill>
              <a:srgbClr val="BDA8D1">
                <a:alpha val="20000"/>
              </a:srgbClr>
            </a:solidFill>
            <a:ln w="9525">
              <a:noFill/>
            </a:ln>
          </p:spPr>
          <p:txBody>
            <a:bodyPr/>
            <a:p>
              <a:endParaRPr lang="zh-CN" altLang="en-US"/>
            </a:p>
          </p:txBody>
        </p:sp>
        <p:sp>
          <p:nvSpPr>
            <p:cNvPr id="6155" name="Freeform 119"/>
            <p:cNvSpPr/>
            <p:nvPr userDrawn="1"/>
          </p:nvSpPr>
          <p:spPr>
            <a:xfrm>
              <a:off x="1044635" y="3457493"/>
              <a:ext cx="1279525" cy="1279525"/>
            </a:xfrm>
            <a:custGeom>
              <a:avLst/>
              <a:gdLst/>
              <a:ahLst/>
              <a:cxnLst>
                <a:cxn ang="0">
                  <a:pos x="0" y="1279525"/>
                </a:cxn>
                <a:cxn ang="0">
                  <a:pos x="1279525" y="0"/>
                </a:cxn>
                <a:cxn ang="0">
                  <a:pos x="1279525" y="1279525"/>
                </a:cxn>
                <a:cxn ang="0">
                  <a:pos x="0" y="1279525"/>
                </a:cxn>
              </a:cxnLst>
              <a:pathLst>
                <a:path w="806" h="806">
                  <a:moveTo>
                    <a:pt x="0" y="806"/>
                  </a:moveTo>
                  <a:lnTo>
                    <a:pt x="806" y="0"/>
                  </a:lnTo>
                  <a:lnTo>
                    <a:pt x="806" y="806"/>
                  </a:lnTo>
                  <a:lnTo>
                    <a:pt x="0" y="806"/>
                  </a:lnTo>
                  <a:close/>
                </a:path>
              </a:pathLst>
            </a:custGeom>
            <a:solidFill>
              <a:srgbClr val="6C4C8B">
                <a:alpha val="20000"/>
              </a:srgbClr>
            </a:solidFill>
            <a:ln w="9525">
              <a:noFill/>
            </a:ln>
          </p:spPr>
          <p:txBody>
            <a:bodyPr/>
            <a:p>
              <a:endParaRPr lang="zh-CN" altLang="en-US"/>
            </a:p>
          </p:txBody>
        </p:sp>
        <p:pic>
          <p:nvPicPr>
            <p:cNvPr id="6156" name="그림 24"/>
            <p:cNvPicPr>
              <a:picLocks noChangeAspect="1"/>
            </p:cNvPicPr>
            <p:nvPr userDrawn="1"/>
          </p:nvPicPr>
          <p:blipFill>
            <a:blip r:embed="rId3"/>
            <a:stretch>
              <a:fillRect/>
            </a:stretch>
          </p:blipFill>
          <p:spPr>
            <a:xfrm rot="8100000" flipH="1">
              <a:off x="2660650" y="3169145"/>
              <a:ext cx="395560" cy="1096463"/>
            </a:xfrm>
            <a:prstGeom prst="rect">
              <a:avLst/>
            </a:prstGeom>
            <a:noFill/>
            <a:ln w="9525">
              <a:noFill/>
            </a:ln>
          </p:spPr>
        </p:pic>
        <p:sp>
          <p:nvSpPr>
            <p:cNvPr id="6157" name="Freeform 118"/>
            <p:cNvSpPr/>
            <p:nvPr userDrawn="1"/>
          </p:nvSpPr>
          <p:spPr>
            <a:xfrm>
              <a:off x="2395597" y="3455906"/>
              <a:ext cx="1279525" cy="1281113"/>
            </a:xfrm>
            <a:custGeom>
              <a:avLst/>
              <a:gdLst/>
              <a:ahLst/>
              <a:cxnLst>
                <a:cxn ang="0">
                  <a:pos x="0" y="0"/>
                </a:cxn>
                <a:cxn ang="0">
                  <a:pos x="1279525" y="1281113"/>
                </a:cxn>
                <a:cxn ang="0">
                  <a:pos x="0" y="1281113"/>
                </a:cxn>
                <a:cxn ang="0">
                  <a:pos x="0" y="0"/>
                </a:cxn>
              </a:cxnLst>
              <a:pathLst>
                <a:path w="806" h="807">
                  <a:moveTo>
                    <a:pt x="0" y="0"/>
                  </a:moveTo>
                  <a:lnTo>
                    <a:pt x="806" y="807"/>
                  </a:lnTo>
                  <a:lnTo>
                    <a:pt x="0" y="807"/>
                  </a:lnTo>
                  <a:lnTo>
                    <a:pt x="0" y="0"/>
                  </a:lnTo>
                  <a:close/>
                </a:path>
              </a:pathLst>
            </a:custGeom>
            <a:solidFill>
              <a:srgbClr val="BDA8D1">
                <a:alpha val="100000"/>
              </a:srgbClr>
            </a:solidFill>
            <a:ln w="9525">
              <a:noFill/>
            </a:ln>
          </p:spPr>
          <p:txBody>
            <a:bodyPr/>
            <a:p>
              <a:endParaRPr lang="zh-CN" altLang="en-US"/>
            </a:p>
          </p:txBody>
        </p:sp>
        <p:pic>
          <p:nvPicPr>
            <p:cNvPr id="6158" name="그림 26"/>
            <p:cNvPicPr>
              <a:picLocks noChangeAspect="1"/>
            </p:cNvPicPr>
            <p:nvPr userDrawn="1"/>
          </p:nvPicPr>
          <p:blipFill>
            <a:blip r:embed="rId4"/>
            <a:stretch>
              <a:fillRect/>
            </a:stretch>
          </p:blipFill>
          <p:spPr>
            <a:xfrm rot="-8100000" flipH="1" flipV="1">
              <a:off x="2646055" y="2669283"/>
              <a:ext cx="449020" cy="1096463"/>
            </a:xfrm>
            <a:prstGeom prst="rect">
              <a:avLst/>
            </a:prstGeom>
            <a:noFill/>
            <a:ln w="9525">
              <a:noFill/>
            </a:ln>
          </p:spPr>
        </p:pic>
        <p:sp>
          <p:nvSpPr>
            <p:cNvPr id="6159" name="Freeform 116"/>
            <p:cNvSpPr/>
            <p:nvPr userDrawn="1"/>
          </p:nvSpPr>
          <p:spPr>
            <a:xfrm>
              <a:off x="2395597" y="2103356"/>
              <a:ext cx="1279525" cy="1279525"/>
            </a:xfrm>
            <a:custGeom>
              <a:avLst/>
              <a:gdLst/>
              <a:ahLst/>
              <a:cxnLst>
                <a:cxn ang="0">
                  <a:pos x="0" y="1279525"/>
                </a:cxn>
                <a:cxn ang="0">
                  <a:pos x="1279525" y="0"/>
                </a:cxn>
                <a:cxn ang="0">
                  <a:pos x="0" y="0"/>
                </a:cxn>
                <a:cxn ang="0">
                  <a:pos x="0" y="1279525"/>
                </a:cxn>
              </a:cxnLst>
              <a:pathLst>
                <a:path w="806" h="806">
                  <a:moveTo>
                    <a:pt x="0" y="806"/>
                  </a:moveTo>
                  <a:lnTo>
                    <a:pt x="806" y="0"/>
                  </a:lnTo>
                  <a:lnTo>
                    <a:pt x="0" y="0"/>
                  </a:lnTo>
                  <a:lnTo>
                    <a:pt x="0" y="806"/>
                  </a:lnTo>
                  <a:close/>
                </a:path>
              </a:pathLst>
            </a:custGeom>
            <a:solidFill>
              <a:srgbClr val="B81A4D">
                <a:alpha val="100000"/>
              </a:srgbClr>
            </a:solidFill>
            <a:ln w="9525">
              <a:noFill/>
            </a:ln>
          </p:spPr>
          <p:txBody>
            <a:bodyPr/>
            <a:p>
              <a:endParaRPr lang="zh-CN" altLang="en-US"/>
            </a:p>
          </p:txBody>
        </p:sp>
        <p:sp>
          <p:nvSpPr>
            <p:cNvPr id="6160" name="Freeform 13"/>
            <p:cNvSpPr/>
            <p:nvPr userDrawn="1"/>
          </p:nvSpPr>
          <p:spPr>
            <a:xfrm>
              <a:off x="0" y="2101768"/>
              <a:ext cx="1589739" cy="1281113"/>
            </a:xfrm>
            <a:custGeom>
              <a:avLst/>
              <a:gdLst/>
              <a:ahLst/>
              <a:cxnLst>
                <a:cxn ang="0">
                  <a:pos x="0" y="0"/>
                </a:cxn>
                <a:cxn ang="0">
                  <a:pos x="949977" y="0"/>
                </a:cxn>
                <a:cxn ang="0">
                  <a:pos x="1589739" y="639763"/>
                </a:cxn>
                <a:cxn ang="0">
                  <a:pos x="949977" y="1281113"/>
                </a:cxn>
                <a:cxn ang="0">
                  <a:pos x="0" y="1281113"/>
                </a:cxn>
                <a:cxn ang="0">
                  <a:pos x="0" y="0"/>
                </a:cxn>
              </a:cxnLst>
              <a:pathLst>
                <a:path w="1589739" h="1281113">
                  <a:moveTo>
                    <a:pt x="0" y="0"/>
                  </a:moveTo>
                  <a:lnTo>
                    <a:pt x="949977" y="0"/>
                  </a:lnTo>
                  <a:lnTo>
                    <a:pt x="1589739" y="639763"/>
                  </a:lnTo>
                  <a:lnTo>
                    <a:pt x="949977" y="1281113"/>
                  </a:lnTo>
                  <a:lnTo>
                    <a:pt x="0" y="1281113"/>
                  </a:lnTo>
                  <a:lnTo>
                    <a:pt x="0" y="0"/>
                  </a:lnTo>
                  <a:close/>
                </a:path>
              </a:pathLst>
            </a:custGeom>
            <a:solidFill>
              <a:srgbClr val="F4879C">
                <a:alpha val="20000"/>
              </a:srgbClr>
            </a:solidFill>
            <a:ln w="9525">
              <a:noFill/>
            </a:ln>
          </p:spPr>
          <p:txBody>
            <a:bodyPr/>
            <a:p>
              <a:endParaRPr lang="zh-CN" altLang="en-US"/>
            </a:p>
          </p:txBody>
        </p:sp>
        <p:sp>
          <p:nvSpPr>
            <p:cNvPr id="6161" name="Freeform 13"/>
            <p:cNvSpPr/>
            <p:nvPr userDrawn="1"/>
          </p:nvSpPr>
          <p:spPr>
            <a:xfrm>
              <a:off x="0" y="3457493"/>
              <a:ext cx="1589739" cy="1281113"/>
            </a:xfrm>
            <a:custGeom>
              <a:avLst/>
              <a:gdLst/>
              <a:ahLst/>
              <a:cxnLst>
                <a:cxn ang="0">
                  <a:pos x="0" y="0"/>
                </a:cxn>
                <a:cxn ang="0">
                  <a:pos x="949977" y="0"/>
                </a:cxn>
                <a:cxn ang="0">
                  <a:pos x="1589739" y="639763"/>
                </a:cxn>
                <a:cxn ang="0">
                  <a:pos x="949977" y="1281113"/>
                </a:cxn>
                <a:cxn ang="0">
                  <a:pos x="0" y="1281113"/>
                </a:cxn>
                <a:cxn ang="0">
                  <a:pos x="0" y="0"/>
                </a:cxn>
              </a:cxnLst>
              <a:pathLst>
                <a:path w="1589739" h="1281113">
                  <a:moveTo>
                    <a:pt x="0" y="0"/>
                  </a:moveTo>
                  <a:lnTo>
                    <a:pt x="949977" y="0"/>
                  </a:lnTo>
                  <a:lnTo>
                    <a:pt x="1589739" y="639763"/>
                  </a:lnTo>
                  <a:lnTo>
                    <a:pt x="949977" y="1281113"/>
                  </a:lnTo>
                  <a:lnTo>
                    <a:pt x="0" y="1281113"/>
                  </a:lnTo>
                  <a:lnTo>
                    <a:pt x="0" y="0"/>
                  </a:lnTo>
                  <a:close/>
                </a:path>
              </a:pathLst>
            </a:custGeom>
            <a:solidFill>
              <a:srgbClr val="6C4C8B">
                <a:alpha val="20000"/>
              </a:srgbClr>
            </a:solidFill>
            <a:ln w="9525">
              <a:noFill/>
            </a:ln>
          </p:spPr>
          <p:txBody>
            <a:bodyPr/>
            <a:p>
              <a:endParaRPr lang="zh-CN" altLang="en-US"/>
            </a:p>
          </p:txBody>
        </p:sp>
        <p:pic>
          <p:nvPicPr>
            <p:cNvPr id="6162" name="그림 30"/>
            <p:cNvPicPr>
              <a:picLocks noChangeAspect="1"/>
            </p:cNvPicPr>
            <p:nvPr userDrawn="1"/>
          </p:nvPicPr>
          <p:blipFill>
            <a:blip r:embed="rId4"/>
            <a:stretch>
              <a:fillRect/>
            </a:stretch>
          </p:blipFill>
          <p:spPr>
            <a:xfrm rot="8100000" flipV="1">
              <a:off x="1629824" y="3959171"/>
              <a:ext cx="449020" cy="1096463"/>
            </a:xfrm>
            <a:prstGeom prst="rect">
              <a:avLst/>
            </a:prstGeom>
            <a:noFill/>
            <a:ln w="9525">
              <a:noFill/>
            </a:ln>
          </p:spPr>
        </p:pic>
        <p:sp>
          <p:nvSpPr>
            <p:cNvPr id="6163" name="Freeform 120"/>
            <p:cNvSpPr/>
            <p:nvPr userDrawn="1"/>
          </p:nvSpPr>
          <p:spPr>
            <a:xfrm>
              <a:off x="1043047" y="3455906"/>
              <a:ext cx="1281113" cy="1281113"/>
            </a:xfrm>
            <a:custGeom>
              <a:avLst/>
              <a:gdLst/>
              <a:ahLst/>
              <a:cxnLst>
                <a:cxn ang="0">
                  <a:pos x="1281113" y="1281113"/>
                </a:cxn>
                <a:cxn ang="0">
                  <a:pos x="0" y="0"/>
                </a:cxn>
                <a:cxn ang="0">
                  <a:pos x="1281113" y="0"/>
                </a:cxn>
                <a:cxn ang="0">
                  <a:pos x="1281113" y="1281113"/>
                </a:cxn>
              </a:cxnLst>
              <a:pathLst>
                <a:path w="807" h="807">
                  <a:moveTo>
                    <a:pt x="807" y="807"/>
                  </a:moveTo>
                  <a:lnTo>
                    <a:pt x="0" y="0"/>
                  </a:lnTo>
                  <a:lnTo>
                    <a:pt x="807" y="0"/>
                  </a:lnTo>
                  <a:lnTo>
                    <a:pt x="807" y="807"/>
                  </a:lnTo>
                  <a:close/>
                </a:path>
              </a:pathLst>
            </a:custGeom>
            <a:solidFill>
              <a:srgbClr val="6C4C8B">
                <a:alpha val="100000"/>
              </a:srgbClr>
            </a:solidFill>
            <a:ln w="9525">
              <a:noFill/>
            </a:ln>
          </p:spPr>
          <p:txBody>
            <a:bodyPr/>
            <a:p>
              <a:endParaRPr lang="zh-CN" altLang="en-US"/>
            </a:p>
          </p:txBody>
        </p:sp>
        <p:pic>
          <p:nvPicPr>
            <p:cNvPr id="6164" name="그림 32"/>
            <p:cNvPicPr>
              <a:picLocks noChangeAspect="1"/>
            </p:cNvPicPr>
            <p:nvPr userDrawn="1"/>
          </p:nvPicPr>
          <p:blipFill>
            <a:blip r:embed="rId4"/>
            <a:stretch>
              <a:fillRect/>
            </a:stretch>
          </p:blipFill>
          <p:spPr>
            <a:xfrm rot="-8100000">
              <a:off x="1604068" y="1842998"/>
              <a:ext cx="449020" cy="1096463"/>
            </a:xfrm>
            <a:prstGeom prst="rect">
              <a:avLst/>
            </a:prstGeom>
            <a:noFill/>
            <a:ln w="9525">
              <a:noFill/>
            </a:ln>
          </p:spPr>
        </p:pic>
        <p:sp>
          <p:nvSpPr>
            <p:cNvPr id="6165" name="Freeform 114"/>
            <p:cNvSpPr/>
            <p:nvPr userDrawn="1"/>
          </p:nvSpPr>
          <p:spPr>
            <a:xfrm>
              <a:off x="1044635" y="2103356"/>
              <a:ext cx="1279525" cy="1279525"/>
            </a:xfrm>
            <a:custGeom>
              <a:avLst/>
              <a:gdLst/>
              <a:ahLst/>
              <a:cxnLst>
                <a:cxn ang="0">
                  <a:pos x="1279525" y="0"/>
                </a:cxn>
                <a:cxn ang="0">
                  <a:pos x="0" y="1279525"/>
                </a:cxn>
                <a:cxn ang="0">
                  <a:pos x="1279525" y="1279525"/>
                </a:cxn>
                <a:cxn ang="0">
                  <a:pos x="1279525" y="0"/>
                </a:cxn>
              </a:cxnLst>
              <a:pathLst>
                <a:path w="806" h="806">
                  <a:moveTo>
                    <a:pt x="806" y="0"/>
                  </a:moveTo>
                  <a:lnTo>
                    <a:pt x="0" y="806"/>
                  </a:lnTo>
                  <a:lnTo>
                    <a:pt x="806" y="806"/>
                  </a:lnTo>
                  <a:lnTo>
                    <a:pt x="806" y="0"/>
                  </a:lnTo>
                  <a:close/>
                </a:path>
              </a:pathLst>
            </a:custGeom>
            <a:solidFill>
              <a:srgbClr val="F4879C">
                <a:alpha val="100000"/>
              </a:srgbClr>
            </a:solidFill>
            <a:ln w="9525">
              <a:noFill/>
            </a:ln>
          </p:spPr>
          <p:txBody>
            <a:bodyPr/>
            <a:p>
              <a:endParaRPr lang="zh-CN" altLang="en-US"/>
            </a:p>
          </p:txBody>
        </p:sp>
      </p:grpSp>
      <p:sp>
        <p:nvSpPr>
          <p:cNvPr id="10" name="텍스트 개체 틀 3"/>
          <p:cNvSpPr>
            <a:spLocks noGrp="1"/>
          </p:cNvSpPr>
          <p:nvPr>
            <p:ph type="body" sz="quarter" idx="10"/>
          </p:nvPr>
        </p:nvSpPr>
        <p:spPr>
          <a:xfrm>
            <a:off x="3131840" y="3187727"/>
            <a:ext cx="5128110" cy="516317"/>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zh-CN" altLang="en-US" noProof="1"/>
              <a:t>单击此处编辑母版文本样式</a:t>
            </a:r>
            <a:endParaRPr lang="zh-CN" altLang="en-US" noProof="1"/>
          </a:p>
        </p:txBody>
      </p:sp>
      <p:sp>
        <p:nvSpPr>
          <p:cNvPr id="11" name="텍스트 개체 틀 3"/>
          <p:cNvSpPr>
            <a:spLocks noGrp="1"/>
          </p:cNvSpPr>
          <p:nvPr>
            <p:ph type="body" sz="quarter" idx="11"/>
          </p:nvPr>
        </p:nvSpPr>
        <p:spPr>
          <a:xfrm>
            <a:off x="3131840" y="3733533"/>
            <a:ext cx="5128110" cy="405849"/>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zh-CN" altLang="en-US" noProof="1"/>
              <a:t>单击此处编辑母版文本样式</a:t>
            </a:r>
            <a:endParaRPr lang="zh-CN" altLang="en-US" noProof="1"/>
          </a:p>
        </p:txBody>
      </p:sp>
      <p:sp>
        <p:nvSpPr>
          <p:cNvPr id="12" name="텍스트 개체 틀 3"/>
          <p:cNvSpPr>
            <a:spLocks noGrp="1"/>
          </p:cNvSpPr>
          <p:nvPr>
            <p:ph type="body" sz="quarter" idx="12"/>
          </p:nvPr>
        </p:nvSpPr>
        <p:spPr>
          <a:xfrm>
            <a:off x="3131841" y="2130268"/>
            <a:ext cx="3532939" cy="944440"/>
          </a:xfrm>
          <a:prstGeom prst="rect">
            <a:avLst/>
          </a:prstGeom>
        </p:spPr>
        <p:txBody>
          <a:bodyPr lIns="0" tIns="0" rIns="0" bIns="0"/>
          <a:lstStyle>
            <a:lvl1pPr marL="0" indent="0" algn="l">
              <a:buNone/>
              <a:defRPr sz="64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zh-CN" altLang="en-US" noProof="1"/>
              <a:t>单击此处编辑母版文本样式</a:t>
            </a:r>
            <a:endParaRPr lang="zh-CN" altLang="en-US" noProof="1"/>
          </a:p>
        </p:txBody>
      </p:sp>
      <p:sp>
        <p:nvSpPr>
          <p:cNvPr id="22"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3"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4" name="灯片编号占位符 3"/>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3_제목 및 내용">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7170" name="그룹 17"/>
          <p:cNvGrpSpPr/>
          <p:nvPr/>
        </p:nvGrpSpPr>
        <p:grpSpPr>
          <a:xfrm>
            <a:off x="0" y="1143000"/>
            <a:ext cx="9145588" cy="60325"/>
            <a:chOff x="-140841" y="1028228"/>
            <a:chExt cx="9285984" cy="45719"/>
          </a:xfrm>
        </p:grpSpPr>
        <p:sp>
          <p:nvSpPr>
            <p:cNvPr id="8" name="직사각형 18"/>
            <p:cNvSpPr/>
            <p:nvPr/>
          </p:nvSpPr>
          <p:spPr>
            <a:xfrm>
              <a:off x="1406554" y="1028228"/>
              <a:ext cx="1547395"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9" name="직사각형 19"/>
            <p:cNvSpPr/>
            <p:nvPr/>
          </p:nvSpPr>
          <p:spPr>
            <a:xfrm>
              <a:off x="2953950" y="1028228"/>
              <a:ext cx="1549008" cy="45719"/>
            </a:xfrm>
            <a:prstGeom prst="rect">
              <a:avLst/>
            </a:prstGeom>
            <a:solidFill>
              <a:srgbClr val="342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0" name="직사각형 20"/>
            <p:cNvSpPr/>
            <p:nvPr/>
          </p:nvSpPr>
          <p:spPr>
            <a:xfrm>
              <a:off x="4502957" y="1028228"/>
              <a:ext cx="1547395"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1" name="직사각형 21"/>
            <p:cNvSpPr/>
            <p:nvPr/>
          </p:nvSpPr>
          <p:spPr>
            <a:xfrm>
              <a:off x="6050352" y="1028228"/>
              <a:ext cx="1547395"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직사각형 22"/>
            <p:cNvSpPr/>
            <p:nvPr/>
          </p:nvSpPr>
          <p:spPr>
            <a:xfrm>
              <a:off x="7597748" y="1028228"/>
              <a:ext cx="1547395"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직사각형 23"/>
            <p:cNvSpPr/>
            <p:nvPr/>
          </p:nvSpPr>
          <p:spPr>
            <a:xfrm>
              <a:off x="-140841" y="1028228"/>
              <a:ext cx="1547395"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텍스트 개체 틀 3"/>
          <p:cNvSpPr>
            <a:spLocks noGrp="1"/>
          </p:cNvSpPr>
          <p:nvPr>
            <p:ph type="body" sz="quarter" idx="10"/>
          </p:nvPr>
        </p:nvSpPr>
        <p:spPr>
          <a:xfrm>
            <a:off x="251520" y="158758"/>
            <a:ext cx="8352928" cy="556863"/>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zh-CN" altLang="en-US" noProof="1"/>
              <a:t>单击此处编辑母版文本样式</a:t>
            </a:r>
            <a:endParaRPr lang="zh-CN" altLang="en-US" noProof="1"/>
          </a:p>
        </p:txBody>
      </p:sp>
      <p:sp>
        <p:nvSpPr>
          <p:cNvPr id="3" name="텍스트 개체 틀 3"/>
          <p:cNvSpPr>
            <a:spLocks noGrp="1"/>
          </p:cNvSpPr>
          <p:nvPr>
            <p:ph type="body" sz="quarter" idx="11"/>
          </p:nvPr>
        </p:nvSpPr>
        <p:spPr>
          <a:xfrm>
            <a:off x="251520" y="718294"/>
            <a:ext cx="8352928" cy="381641"/>
          </a:xfrm>
          <a:prstGeom prst="rect">
            <a:avLst/>
          </a:prstGeom>
        </p:spPr>
        <p:txBody>
          <a:bodyPr lIns="0" tIns="0" rIns="0" bIns="0"/>
          <a:lstStyle>
            <a:lvl1pPr marL="0" indent="0" algn="l">
              <a:buNone/>
              <a:defRPr sz="2135"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zh-CN" altLang="en-US" noProof="1"/>
              <a:t>单击此处编辑母版文本样式</a:t>
            </a:r>
            <a:endParaRPr lang="zh-CN" altLang="en-US" noProof="1"/>
          </a:p>
        </p:txBody>
      </p:sp>
      <p:sp>
        <p:nvSpPr>
          <p:cNvPr id="1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05535"/>
          </a:xfrm>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_제목 및 내용">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8194" name="그룹 19"/>
          <p:cNvGrpSpPr/>
          <p:nvPr/>
        </p:nvGrpSpPr>
        <p:grpSpPr>
          <a:xfrm>
            <a:off x="0" y="2182813"/>
            <a:ext cx="2633663" cy="2820987"/>
            <a:chOff x="0" y="2101768"/>
            <a:chExt cx="3675122" cy="2953871"/>
          </a:xfrm>
        </p:grpSpPr>
        <p:sp>
          <p:nvSpPr>
            <p:cNvPr id="8200" name="Freeform 113"/>
            <p:cNvSpPr/>
            <p:nvPr userDrawn="1"/>
          </p:nvSpPr>
          <p:spPr>
            <a:xfrm>
              <a:off x="1044635" y="2103356"/>
              <a:ext cx="1279525" cy="1279525"/>
            </a:xfrm>
            <a:custGeom>
              <a:avLst/>
              <a:gdLst/>
              <a:ahLst/>
              <a:cxnLst>
                <a:cxn ang="0">
                  <a:pos x="1279525" y="1279525"/>
                </a:cxn>
                <a:cxn ang="0">
                  <a:pos x="0" y="0"/>
                </a:cxn>
                <a:cxn ang="0">
                  <a:pos x="1279525" y="0"/>
                </a:cxn>
                <a:cxn ang="0">
                  <a:pos x="1279525" y="1279525"/>
                </a:cxn>
              </a:cxnLst>
              <a:pathLst>
                <a:path w="806" h="806">
                  <a:moveTo>
                    <a:pt x="806" y="806"/>
                  </a:moveTo>
                  <a:lnTo>
                    <a:pt x="0" y="0"/>
                  </a:lnTo>
                  <a:lnTo>
                    <a:pt x="806" y="0"/>
                  </a:lnTo>
                  <a:lnTo>
                    <a:pt x="806" y="806"/>
                  </a:lnTo>
                  <a:close/>
                </a:path>
              </a:pathLst>
            </a:custGeom>
            <a:solidFill>
              <a:srgbClr val="F4879C">
                <a:alpha val="20000"/>
              </a:srgbClr>
            </a:solidFill>
            <a:ln w="9525">
              <a:noFill/>
            </a:ln>
          </p:spPr>
          <p:txBody>
            <a:bodyPr/>
            <a:p>
              <a:endParaRPr lang="zh-CN" altLang="en-US"/>
            </a:p>
          </p:txBody>
        </p:sp>
        <p:sp>
          <p:nvSpPr>
            <p:cNvPr id="8201" name="Freeform 115"/>
            <p:cNvSpPr/>
            <p:nvPr userDrawn="1"/>
          </p:nvSpPr>
          <p:spPr>
            <a:xfrm>
              <a:off x="2395597" y="2103356"/>
              <a:ext cx="1279525" cy="1279525"/>
            </a:xfrm>
            <a:custGeom>
              <a:avLst/>
              <a:gdLst/>
              <a:ahLst/>
              <a:cxnLst>
                <a:cxn ang="0">
                  <a:pos x="1279525" y="1279525"/>
                </a:cxn>
                <a:cxn ang="0">
                  <a:pos x="0" y="0"/>
                </a:cxn>
                <a:cxn ang="0">
                  <a:pos x="0" y="1279525"/>
                </a:cxn>
                <a:cxn ang="0">
                  <a:pos x="1279525" y="1279525"/>
                </a:cxn>
              </a:cxnLst>
              <a:pathLst>
                <a:path w="806" h="806">
                  <a:moveTo>
                    <a:pt x="806" y="806"/>
                  </a:moveTo>
                  <a:lnTo>
                    <a:pt x="0" y="0"/>
                  </a:lnTo>
                  <a:lnTo>
                    <a:pt x="0" y="806"/>
                  </a:lnTo>
                  <a:lnTo>
                    <a:pt x="806" y="806"/>
                  </a:lnTo>
                  <a:close/>
                </a:path>
              </a:pathLst>
            </a:custGeom>
            <a:solidFill>
              <a:srgbClr val="B81A4D">
                <a:alpha val="20000"/>
              </a:srgbClr>
            </a:solidFill>
            <a:ln w="9525">
              <a:noFill/>
            </a:ln>
          </p:spPr>
          <p:txBody>
            <a:bodyPr/>
            <a:p>
              <a:endParaRPr lang="zh-CN" altLang="en-US"/>
            </a:p>
          </p:txBody>
        </p:sp>
        <p:sp>
          <p:nvSpPr>
            <p:cNvPr id="8202" name="Freeform 117"/>
            <p:cNvSpPr/>
            <p:nvPr userDrawn="1"/>
          </p:nvSpPr>
          <p:spPr>
            <a:xfrm>
              <a:off x="2395597" y="3455906"/>
              <a:ext cx="1279525" cy="1281113"/>
            </a:xfrm>
            <a:custGeom>
              <a:avLst/>
              <a:gdLst/>
              <a:ahLst/>
              <a:cxnLst>
                <a:cxn ang="0">
                  <a:pos x="0" y="1281113"/>
                </a:cxn>
                <a:cxn ang="0">
                  <a:pos x="1279525" y="0"/>
                </a:cxn>
                <a:cxn ang="0">
                  <a:pos x="0" y="0"/>
                </a:cxn>
                <a:cxn ang="0">
                  <a:pos x="0" y="1281113"/>
                </a:cxn>
              </a:cxnLst>
              <a:pathLst>
                <a:path w="806" h="807">
                  <a:moveTo>
                    <a:pt x="0" y="807"/>
                  </a:moveTo>
                  <a:lnTo>
                    <a:pt x="806" y="0"/>
                  </a:lnTo>
                  <a:lnTo>
                    <a:pt x="0" y="0"/>
                  </a:lnTo>
                  <a:lnTo>
                    <a:pt x="0" y="807"/>
                  </a:lnTo>
                  <a:close/>
                </a:path>
              </a:pathLst>
            </a:custGeom>
            <a:solidFill>
              <a:srgbClr val="BDA8D1">
                <a:alpha val="20000"/>
              </a:srgbClr>
            </a:solidFill>
            <a:ln w="9525">
              <a:noFill/>
            </a:ln>
          </p:spPr>
          <p:txBody>
            <a:bodyPr/>
            <a:p>
              <a:endParaRPr lang="zh-CN" altLang="en-US"/>
            </a:p>
          </p:txBody>
        </p:sp>
        <p:sp>
          <p:nvSpPr>
            <p:cNvPr id="8203" name="Freeform 119"/>
            <p:cNvSpPr/>
            <p:nvPr userDrawn="1"/>
          </p:nvSpPr>
          <p:spPr>
            <a:xfrm>
              <a:off x="1044635" y="3457493"/>
              <a:ext cx="1279525" cy="1279525"/>
            </a:xfrm>
            <a:custGeom>
              <a:avLst/>
              <a:gdLst/>
              <a:ahLst/>
              <a:cxnLst>
                <a:cxn ang="0">
                  <a:pos x="0" y="1279525"/>
                </a:cxn>
                <a:cxn ang="0">
                  <a:pos x="1279525" y="0"/>
                </a:cxn>
                <a:cxn ang="0">
                  <a:pos x="1279525" y="1279525"/>
                </a:cxn>
                <a:cxn ang="0">
                  <a:pos x="0" y="1279525"/>
                </a:cxn>
              </a:cxnLst>
              <a:pathLst>
                <a:path w="806" h="806">
                  <a:moveTo>
                    <a:pt x="0" y="806"/>
                  </a:moveTo>
                  <a:lnTo>
                    <a:pt x="806" y="0"/>
                  </a:lnTo>
                  <a:lnTo>
                    <a:pt x="806" y="806"/>
                  </a:lnTo>
                  <a:lnTo>
                    <a:pt x="0" y="806"/>
                  </a:lnTo>
                  <a:close/>
                </a:path>
              </a:pathLst>
            </a:custGeom>
            <a:solidFill>
              <a:srgbClr val="6C4C8B">
                <a:alpha val="20000"/>
              </a:srgbClr>
            </a:solidFill>
            <a:ln w="9525">
              <a:noFill/>
            </a:ln>
          </p:spPr>
          <p:txBody>
            <a:bodyPr/>
            <a:p>
              <a:endParaRPr lang="zh-CN" altLang="en-US"/>
            </a:p>
          </p:txBody>
        </p:sp>
        <p:pic>
          <p:nvPicPr>
            <p:cNvPr id="8204" name="그림 24"/>
            <p:cNvPicPr>
              <a:picLocks noChangeAspect="1"/>
            </p:cNvPicPr>
            <p:nvPr userDrawn="1"/>
          </p:nvPicPr>
          <p:blipFill>
            <a:blip r:embed="rId3"/>
            <a:stretch>
              <a:fillRect/>
            </a:stretch>
          </p:blipFill>
          <p:spPr>
            <a:xfrm rot="8100000" flipH="1">
              <a:off x="2660650" y="3169145"/>
              <a:ext cx="395560" cy="1096463"/>
            </a:xfrm>
            <a:prstGeom prst="rect">
              <a:avLst/>
            </a:prstGeom>
            <a:noFill/>
            <a:ln w="9525">
              <a:noFill/>
            </a:ln>
          </p:spPr>
        </p:pic>
        <p:sp>
          <p:nvSpPr>
            <p:cNvPr id="8205" name="Freeform 118"/>
            <p:cNvSpPr/>
            <p:nvPr userDrawn="1"/>
          </p:nvSpPr>
          <p:spPr>
            <a:xfrm>
              <a:off x="2395597" y="3455906"/>
              <a:ext cx="1279525" cy="1281113"/>
            </a:xfrm>
            <a:custGeom>
              <a:avLst/>
              <a:gdLst/>
              <a:ahLst/>
              <a:cxnLst>
                <a:cxn ang="0">
                  <a:pos x="0" y="0"/>
                </a:cxn>
                <a:cxn ang="0">
                  <a:pos x="1279525" y="1281113"/>
                </a:cxn>
                <a:cxn ang="0">
                  <a:pos x="0" y="1281113"/>
                </a:cxn>
                <a:cxn ang="0">
                  <a:pos x="0" y="0"/>
                </a:cxn>
              </a:cxnLst>
              <a:pathLst>
                <a:path w="806" h="807">
                  <a:moveTo>
                    <a:pt x="0" y="0"/>
                  </a:moveTo>
                  <a:lnTo>
                    <a:pt x="806" y="807"/>
                  </a:lnTo>
                  <a:lnTo>
                    <a:pt x="0" y="807"/>
                  </a:lnTo>
                  <a:lnTo>
                    <a:pt x="0" y="0"/>
                  </a:lnTo>
                  <a:close/>
                </a:path>
              </a:pathLst>
            </a:custGeom>
            <a:solidFill>
              <a:srgbClr val="BDA8D1">
                <a:alpha val="100000"/>
              </a:srgbClr>
            </a:solidFill>
            <a:ln w="9525">
              <a:noFill/>
            </a:ln>
          </p:spPr>
          <p:txBody>
            <a:bodyPr/>
            <a:p>
              <a:endParaRPr lang="zh-CN" altLang="en-US"/>
            </a:p>
          </p:txBody>
        </p:sp>
        <p:pic>
          <p:nvPicPr>
            <p:cNvPr id="8206" name="그림 26"/>
            <p:cNvPicPr>
              <a:picLocks noChangeAspect="1"/>
            </p:cNvPicPr>
            <p:nvPr userDrawn="1"/>
          </p:nvPicPr>
          <p:blipFill>
            <a:blip r:embed="rId4"/>
            <a:stretch>
              <a:fillRect/>
            </a:stretch>
          </p:blipFill>
          <p:spPr>
            <a:xfrm rot="-8100000" flipH="1" flipV="1">
              <a:off x="2646055" y="2669283"/>
              <a:ext cx="449020" cy="1096463"/>
            </a:xfrm>
            <a:prstGeom prst="rect">
              <a:avLst/>
            </a:prstGeom>
            <a:noFill/>
            <a:ln w="9525">
              <a:noFill/>
            </a:ln>
          </p:spPr>
        </p:pic>
        <p:sp>
          <p:nvSpPr>
            <p:cNvPr id="8207" name="Freeform 116"/>
            <p:cNvSpPr/>
            <p:nvPr userDrawn="1"/>
          </p:nvSpPr>
          <p:spPr>
            <a:xfrm>
              <a:off x="2395597" y="2103356"/>
              <a:ext cx="1279525" cy="1279525"/>
            </a:xfrm>
            <a:custGeom>
              <a:avLst/>
              <a:gdLst/>
              <a:ahLst/>
              <a:cxnLst>
                <a:cxn ang="0">
                  <a:pos x="0" y="1279525"/>
                </a:cxn>
                <a:cxn ang="0">
                  <a:pos x="1279525" y="0"/>
                </a:cxn>
                <a:cxn ang="0">
                  <a:pos x="0" y="0"/>
                </a:cxn>
                <a:cxn ang="0">
                  <a:pos x="0" y="1279525"/>
                </a:cxn>
              </a:cxnLst>
              <a:pathLst>
                <a:path w="806" h="806">
                  <a:moveTo>
                    <a:pt x="0" y="806"/>
                  </a:moveTo>
                  <a:lnTo>
                    <a:pt x="806" y="0"/>
                  </a:lnTo>
                  <a:lnTo>
                    <a:pt x="0" y="0"/>
                  </a:lnTo>
                  <a:lnTo>
                    <a:pt x="0" y="806"/>
                  </a:lnTo>
                  <a:close/>
                </a:path>
              </a:pathLst>
            </a:custGeom>
            <a:solidFill>
              <a:srgbClr val="B81A4D">
                <a:alpha val="100000"/>
              </a:srgbClr>
            </a:solidFill>
            <a:ln w="9525">
              <a:noFill/>
            </a:ln>
          </p:spPr>
          <p:txBody>
            <a:bodyPr/>
            <a:p>
              <a:endParaRPr lang="zh-CN" altLang="en-US"/>
            </a:p>
          </p:txBody>
        </p:sp>
        <p:sp>
          <p:nvSpPr>
            <p:cNvPr id="8208" name="Freeform 13"/>
            <p:cNvSpPr/>
            <p:nvPr userDrawn="1"/>
          </p:nvSpPr>
          <p:spPr>
            <a:xfrm>
              <a:off x="0" y="2101768"/>
              <a:ext cx="1589739" cy="1281113"/>
            </a:xfrm>
            <a:custGeom>
              <a:avLst/>
              <a:gdLst/>
              <a:ahLst/>
              <a:cxnLst>
                <a:cxn ang="0">
                  <a:pos x="0" y="0"/>
                </a:cxn>
                <a:cxn ang="0">
                  <a:pos x="949977" y="0"/>
                </a:cxn>
                <a:cxn ang="0">
                  <a:pos x="1589739" y="639763"/>
                </a:cxn>
                <a:cxn ang="0">
                  <a:pos x="949977" y="1281113"/>
                </a:cxn>
                <a:cxn ang="0">
                  <a:pos x="0" y="1281113"/>
                </a:cxn>
                <a:cxn ang="0">
                  <a:pos x="0" y="0"/>
                </a:cxn>
              </a:cxnLst>
              <a:pathLst>
                <a:path w="1589739" h="1281113">
                  <a:moveTo>
                    <a:pt x="0" y="0"/>
                  </a:moveTo>
                  <a:lnTo>
                    <a:pt x="949977" y="0"/>
                  </a:lnTo>
                  <a:lnTo>
                    <a:pt x="1589739" y="639763"/>
                  </a:lnTo>
                  <a:lnTo>
                    <a:pt x="949977" y="1281113"/>
                  </a:lnTo>
                  <a:lnTo>
                    <a:pt x="0" y="1281113"/>
                  </a:lnTo>
                  <a:lnTo>
                    <a:pt x="0" y="0"/>
                  </a:lnTo>
                  <a:close/>
                </a:path>
              </a:pathLst>
            </a:custGeom>
            <a:solidFill>
              <a:srgbClr val="F4879C">
                <a:alpha val="20000"/>
              </a:srgbClr>
            </a:solidFill>
            <a:ln w="9525">
              <a:noFill/>
            </a:ln>
          </p:spPr>
          <p:txBody>
            <a:bodyPr/>
            <a:p>
              <a:endParaRPr lang="zh-CN" altLang="en-US"/>
            </a:p>
          </p:txBody>
        </p:sp>
        <p:sp>
          <p:nvSpPr>
            <p:cNvPr id="8209" name="Freeform 13"/>
            <p:cNvSpPr/>
            <p:nvPr userDrawn="1"/>
          </p:nvSpPr>
          <p:spPr>
            <a:xfrm>
              <a:off x="0" y="3457493"/>
              <a:ext cx="1589739" cy="1281113"/>
            </a:xfrm>
            <a:custGeom>
              <a:avLst/>
              <a:gdLst/>
              <a:ahLst/>
              <a:cxnLst>
                <a:cxn ang="0">
                  <a:pos x="0" y="0"/>
                </a:cxn>
                <a:cxn ang="0">
                  <a:pos x="949977" y="0"/>
                </a:cxn>
                <a:cxn ang="0">
                  <a:pos x="1589739" y="639763"/>
                </a:cxn>
                <a:cxn ang="0">
                  <a:pos x="949977" y="1281113"/>
                </a:cxn>
                <a:cxn ang="0">
                  <a:pos x="0" y="1281113"/>
                </a:cxn>
                <a:cxn ang="0">
                  <a:pos x="0" y="0"/>
                </a:cxn>
              </a:cxnLst>
              <a:pathLst>
                <a:path w="1589739" h="1281113">
                  <a:moveTo>
                    <a:pt x="0" y="0"/>
                  </a:moveTo>
                  <a:lnTo>
                    <a:pt x="949977" y="0"/>
                  </a:lnTo>
                  <a:lnTo>
                    <a:pt x="1589739" y="639763"/>
                  </a:lnTo>
                  <a:lnTo>
                    <a:pt x="949977" y="1281113"/>
                  </a:lnTo>
                  <a:lnTo>
                    <a:pt x="0" y="1281113"/>
                  </a:lnTo>
                  <a:lnTo>
                    <a:pt x="0" y="0"/>
                  </a:lnTo>
                  <a:close/>
                </a:path>
              </a:pathLst>
            </a:custGeom>
            <a:solidFill>
              <a:srgbClr val="6C4C8B">
                <a:alpha val="20000"/>
              </a:srgbClr>
            </a:solidFill>
            <a:ln w="9525">
              <a:noFill/>
            </a:ln>
          </p:spPr>
          <p:txBody>
            <a:bodyPr/>
            <a:p>
              <a:endParaRPr lang="zh-CN" altLang="en-US"/>
            </a:p>
          </p:txBody>
        </p:sp>
        <p:pic>
          <p:nvPicPr>
            <p:cNvPr id="8210" name="그림 30"/>
            <p:cNvPicPr>
              <a:picLocks noChangeAspect="1"/>
            </p:cNvPicPr>
            <p:nvPr userDrawn="1"/>
          </p:nvPicPr>
          <p:blipFill>
            <a:blip r:embed="rId4"/>
            <a:stretch>
              <a:fillRect/>
            </a:stretch>
          </p:blipFill>
          <p:spPr>
            <a:xfrm rot="8100000" flipV="1">
              <a:off x="1629824" y="3959171"/>
              <a:ext cx="449020" cy="1096463"/>
            </a:xfrm>
            <a:prstGeom prst="rect">
              <a:avLst/>
            </a:prstGeom>
            <a:noFill/>
            <a:ln w="9525">
              <a:noFill/>
            </a:ln>
          </p:spPr>
        </p:pic>
        <p:sp>
          <p:nvSpPr>
            <p:cNvPr id="8211" name="Freeform 120"/>
            <p:cNvSpPr/>
            <p:nvPr userDrawn="1"/>
          </p:nvSpPr>
          <p:spPr>
            <a:xfrm>
              <a:off x="1043047" y="3455906"/>
              <a:ext cx="1281113" cy="1281113"/>
            </a:xfrm>
            <a:custGeom>
              <a:avLst/>
              <a:gdLst/>
              <a:ahLst/>
              <a:cxnLst>
                <a:cxn ang="0">
                  <a:pos x="1281113" y="1281113"/>
                </a:cxn>
                <a:cxn ang="0">
                  <a:pos x="0" y="0"/>
                </a:cxn>
                <a:cxn ang="0">
                  <a:pos x="1281113" y="0"/>
                </a:cxn>
                <a:cxn ang="0">
                  <a:pos x="1281113" y="1281113"/>
                </a:cxn>
              </a:cxnLst>
              <a:pathLst>
                <a:path w="807" h="807">
                  <a:moveTo>
                    <a:pt x="807" y="807"/>
                  </a:moveTo>
                  <a:lnTo>
                    <a:pt x="0" y="0"/>
                  </a:lnTo>
                  <a:lnTo>
                    <a:pt x="807" y="0"/>
                  </a:lnTo>
                  <a:lnTo>
                    <a:pt x="807" y="807"/>
                  </a:lnTo>
                  <a:close/>
                </a:path>
              </a:pathLst>
            </a:custGeom>
            <a:solidFill>
              <a:srgbClr val="6C4C8B">
                <a:alpha val="100000"/>
              </a:srgbClr>
            </a:solidFill>
            <a:ln w="9525">
              <a:noFill/>
            </a:ln>
          </p:spPr>
          <p:txBody>
            <a:bodyPr/>
            <a:p>
              <a:endParaRPr lang="zh-CN" altLang="en-US"/>
            </a:p>
          </p:txBody>
        </p:sp>
        <p:pic>
          <p:nvPicPr>
            <p:cNvPr id="8212" name="그림 32"/>
            <p:cNvPicPr>
              <a:picLocks noChangeAspect="1"/>
            </p:cNvPicPr>
            <p:nvPr userDrawn="1"/>
          </p:nvPicPr>
          <p:blipFill>
            <a:blip r:embed="rId4"/>
            <a:stretch>
              <a:fillRect/>
            </a:stretch>
          </p:blipFill>
          <p:spPr>
            <a:xfrm rot="-8100000">
              <a:off x="1604068" y="1842998"/>
              <a:ext cx="449020" cy="1096463"/>
            </a:xfrm>
            <a:prstGeom prst="rect">
              <a:avLst/>
            </a:prstGeom>
            <a:noFill/>
            <a:ln w="9525">
              <a:noFill/>
            </a:ln>
          </p:spPr>
        </p:pic>
        <p:sp>
          <p:nvSpPr>
            <p:cNvPr id="8213" name="Freeform 114"/>
            <p:cNvSpPr/>
            <p:nvPr userDrawn="1"/>
          </p:nvSpPr>
          <p:spPr>
            <a:xfrm>
              <a:off x="1044635" y="2103356"/>
              <a:ext cx="1279525" cy="1279525"/>
            </a:xfrm>
            <a:custGeom>
              <a:avLst/>
              <a:gdLst/>
              <a:ahLst/>
              <a:cxnLst>
                <a:cxn ang="0">
                  <a:pos x="1279525" y="0"/>
                </a:cxn>
                <a:cxn ang="0">
                  <a:pos x="0" y="1279525"/>
                </a:cxn>
                <a:cxn ang="0">
                  <a:pos x="1279525" y="1279525"/>
                </a:cxn>
                <a:cxn ang="0">
                  <a:pos x="1279525" y="0"/>
                </a:cxn>
              </a:cxnLst>
              <a:pathLst>
                <a:path w="806" h="806">
                  <a:moveTo>
                    <a:pt x="806" y="0"/>
                  </a:moveTo>
                  <a:lnTo>
                    <a:pt x="0" y="806"/>
                  </a:lnTo>
                  <a:lnTo>
                    <a:pt x="806" y="806"/>
                  </a:lnTo>
                  <a:lnTo>
                    <a:pt x="806" y="0"/>
                  </a:lnTo>
                  <a:close/>
                </a:path>
              </a:pathLst>
            </a:custGeom>
            <a:solidFill>
              <a:srgbClr val="F4879C">
                <a:alpha val="100000"/>
              </a:srgbClr>
            </a:solidFill>
            <a:ln w="9525">
              <a:noFill/>
            </a:ln>
          </p:spPr>
          <p:txBody>
            <a:bodyPr/>
            <a:p>
              <a:endParaRPr lang="zh-CN" altLang="en-US"/>
            </a:p>
          </p:txBody>
        </p:sp>
      </p:grpSp>
      <p:sp>
        <p:nvSpPr>
          <p:cNvPr id="10" name="텍스트 개체 틀 3"/>
          <p:cNvSpPr>
            <a:spLocks noGrp="1"/>
          </p:cNvSpPr>
          <p:nvPr>
            <p:ph type="body" sz="quarter" idx="10"/>
          </p:nvPr>
        </p:nvSpPr>
        <p:spPr>
          <a:xfrm>
            <a:off x="3131840" y="3187727"/>
            <a:ext cx="5128110" cy="516317"/>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zh-CN" altLang="en-US" noProof="1"/>
              <a:t>单击此处编辑母版文本样式</a:t>
            </a:r>
            <a:endParaRPr lang="zh-CN" altLang="en-US" noProof="1"/>
          </a:p>
        </p:txBody>
      </p:sp>
      <p:sp>
        <p:nvSpPr>
          <p:cNvPr id="11" name="텍스트 개체 틀 3"/>
          <p:cNvSpPr>
            <a:spLocks noGrp="1"/>
          </p:cNvSpPr>
          <p:nvPr>
            <p:ph type="body" sz="quarter" idx="11"/>
          </p:nvPr>
        </p:nvSpPr>
        <p:spPr>
          <a:xfrm>
            <a:off x="3131840" y="3733533"/>
            <a:ext cx="5128110" cy="405849"/>
          </a:xfrm>
          <a:prstGeom prst="rect">
            <a:avLst/>
          </a:prstGeom>
        </p:spPr>
        <p:txBody>
          <a:bodyPr lIns="0" tIns="0" rIns="0" bIns="0"/>
          <a:lstStyle>
            <a:lvl1pPr marL="0" indent="0" algn="l">
              <a:buNone/>
              <a:defRPr sz="2400"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zh-CN" altLang="en-US" noProof="1"/>
              <a:t>单击此处编辑母版文本样式</a:t>
            </a:r>
            <a:endParaRPr lang="zh-CN" altLang="en-US" noProof="1"/>
          </a:p>
        </p:txBody>
      </p:sp>
      <p:sp>
        <p:nvSpPr>
          <p:cNvPr id="12" name="텍스트 개체 틀 3"/>
          <p:cNvSpPr>
            <a:spLocks noGrp="1"/>
          </p:cNvSpPr>
          <p:nvPr>
            <p:ph type="body" sz="quarter" idx="12"/>
          </p:nvPr>
        </p:nvSpPr>
        <p:spPr>
          <a:xfrm>
            <a:off x="3131841" y="2130268"/>
            <a:ext cx="3532939" cy="944440"/>
          </a:xfrm>
          <a:prstGeom prst="rect">
            <a:avLst/>
          </a:prstGeom>
        </p:spPr>
        <p:txBody>
          <a:bodyPr lIns="0" tIns="0" rIns="0" bIns="0"/>
          <a:lstStyle>
            <a:lvl1pPr marL="0" indent="0" algn="l">
              <a:buNone/>
              <a:defRPr sz="6400"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zh-CN" altLang="en-US" noProof="1"/>
              <a:t>单击此处编辑母版文本样式</a:t>
            </a:r>
            <a:endParaRPr lang="zh-CN" altLang="en-US" noProof="1"/>
          </a:p>
        </p:txBody>
      </p:sp>
      <p:sp>
        <p:nvSpPr>
          <p:cNvPr id="22"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3" name="页脚占位符 2"/>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4" name="灯片编号占位符 3"/>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3_제목 및 내용">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9218" name="그룹 17"/>
          <p:cNvGrpSpPr/>
          <p:nvPr/>
        </p:nvGrpSpPr>
        <p:grpSpPr>
          <a:xfrm>
            <a:off x="0" y="1143000"/>
            <a:ext cx="9145588" cy="60325"/>
            <a:chOff x="-140841" y="1028228"/>
            <a:chExt cx="9285984" cy="45719"/>
          </a:xfrm>
        </p:grpSpPr>
        <p:sp>
          <p:nvSpPr>
            <p:cNvPr id="8" name="직사각형 18"/>
            <p:cNvSpPr/>
            <p:nvPr/>
          </p:nvSpPr>
          <p:spPr>
            <a:xfrm>
              <a:off x="1406554" y="1028228"/>
              <a:ext cx="1547395" cy="45719"/>
            </a:xfrm>
            <a:prstGeom prst="rect">
              <a:avLst/>
            </a:prstGeom>
            <a:solidFill>
              <a:srgbClr val="6C4C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9" name="직사각형 19"/>
            <p:cNvSpPr/>
            <p:nvPr/>
          </p:nvSpPr>
          <p:spPr>
            <a:xfrm>
              <a:off x="2953950" y="1028228"/>
              <a:ext cx="1549008" cy="45719"/>
            </a:xfrm>
            <a:prstGeom prst="rect">
              <a:avLst/>
            </a:prstGeom>
            <a:solidFill>
              <a:srgbClr val="342D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0" name="직사각형 20"/>
            <p:cNvSpPr/>
            <p:nvPr/>
          </p:nvSpPr>
          <p:spPr>
            <a:xfrm>
              <a:off x="4502957" y="1028228"/>
              <a:ext cx="1547395" cy="45719"/>
            </a:xfrm>
            <a:prstGeom prst="rect">
              <a:avLst/>
            </a:prstGeom>
            <a:solidFill>
              <a:srgbClr val="F487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1" name="직사각형 21"/>
            <p:cNvSpPr/>
            <p:nvPr/>
          </p:nvSpPr>
          <p:spPr>
            <a:xfrm>
              <a:off x="6050352" y="1028228"/>
              <a:ext cx="1547395" cy="45719"/>
            </a:xfrm>
            <a:prstGeom prst="rect">
              <a:avLst/>
            </a:prstGeom>
            <a:solidFill>
              <a:srgbClr val="B81A4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직사각형 22"/>
            <p:cNvSpPr/>
            <p:nvPr/>
          </p:nvSpPr>
          <p:spPr>
            <a:xfrm>
              <a:off x="7597748" y="1028228"/>
              <a:ext cx="1547395" cy="45719"/>
            </a:xfrm>
            <a:prstGeom prst="rect">
              <a:avLst/>
            </a:prstGeom>
            <a:solidFill>
              <a:srgbClr val="DC499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직사각형 23"/>
            <p:cNvSpPr/>
            <p:nvPr/>
          </p:nvSpPr>
          <p:spPr>
            <a:xfrm>
              <a:off x="-140841" y="1028228"/>
              <a:ext cx="1547395" cy="45719"/>
            </a:xfrm>
            <a:prstGeom prst="rect">
              <a:avLst/>
            </a:prstGeom>
            <a:solidFill>
              <a:srgbClr val="BDA8D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텍스트 개체 틀 3"/>
          <p:cNvSpPr>
            <a:spLocks noGrp="1"/>
          </p:cNvSpPr>
          <p:nvPr>
            <p:ph type="body" sz="quarter" idx="10"/>
          </p:nvPr>
        </p:nvSpPr>
        <p:spPr>
          <a:xfrm>
            <a:off x="251520" y="158758"/>
            <a:ext cx="8352928" cy="556863"/>
          </a:xfrm>
          <a:prstGeom prst="rect">
            <a:avLst/>
          </a:prstGeom>
        </p:spPr>
        <p:txBody>
          <a:bodyPr lIns="0" tIns="0" rIns="0" bIns="0"/>
          <a:lstStyle>
            <a:lvl1pPr marL="0" indent="0" algn="l">
              <a:buNone/>
              <a:defRPr sz="3735" b="1"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zh-CN" altLang="en-US" noProof="1"/>
              <a:t>单击此处编辑母版文本样式</a:t>
            </a:r>
            <a:endParaRPr lang="zh-CN" altLang="en-US" noProof="1"/>
          </a:p>
        </p:txBody>
      </p:sp>
      <p:sp>
        <p:nvSpPr>
          <p:cNvPr id="3" name="텍스트 개체 틀 3"/>
          <p:cNvSpPr>
            <a:spLocks noGrp="1"/>
          </p:cNvSpPr>
          <p:nvPr>
            <p:ph type="body" sz="quarter" idx="11"/>
          </p:nvPr>
        </p:nvSpPr>
        <p:spPr>
          <a:xfrm>
            <a:off x="251520" y="718294"/>
            <a:ext cx="8352928" cy="381641"/>
          </a:xfrm>
          <a:prstGeom prst="rect">
            <a:avLst/>
          </a:prstGeom>
        </p:spPr>
        <p:txBody>
          <a:bodyPr lIns="0" tIns="0" rIns="0" bIns="0"/>
          <a:lstStyle>
            <a:lvl1pPr marL="0" indent="0" algn="l">
              <a:buNone/>
              <a:defRPr sz="2135" b="0" baseline="0">
                <a:solidFill>
                  <a:schemeClr val="tx1">
                    <a:lumMod val="75000"/>
                    <a:lumOff val="25000"/>
                  </a:schemeClr>
                </a:solidFill>
                <a:latin typeface="Tahoma" panose="020B0604030504040204" pitchFamily="34" charset="0"/>
                <a:cs typeface="Tahoma" panose="020B0604030504040204" pitchFamily="34" charset="0"/>
              </a:defRPr>
            </a:lvl1pPr>
          </a:lstStyle>
          <a:p>
            <a:pPr lvl="0"/>
            <a:r>
              <a:rPr lang="zh-CN" altLang="en-US" noProof="1"/>
              <a:t>单击此处编辑母版文本样式</a:t>
            </a:r>
            <a:endParaRPr lang="zh-CN" altLang="en-US" noProof="1"/>
          </a:p>
        </p:txBody>
      </p:sp>
      <p:sp>
        <p:nvSpPr>
          <p:cNvPr id="1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hangingPunct="1"/>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image" Target="../media/image1.jpe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5" Type="http://schemas.openxmlformats.org/officeDocument/2006/relationships/theme" Target="../theme/theme3.xml"/><Relationship Id="rId14" Type="http://schemas.openxmlformats.org/officeDocument/2006/relationships/image" Target="../media/image1.jpeg"/><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5" name="文本占位符 2"/>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3FCF187-B0B7-4AF4-BCC4-F3ADBD3DD642}"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hangingPunct="1"/>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hyperlink" Target="https://hub.docker.co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17.jpeg"/><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7.xml"/><Relationship Id="rId1"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3.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7.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2" name="标题 1"/>
          <p:cNvSpPr>
            <a:spLocks noGrp="1"/>
          </p:cNvSpPr>
          <p:nvPr>
            <p:ph type="ctrTitle"/>
          </p:nvPr>
        </p:nvSpPr>
        <p:spPr>
          <a:xfrm>
            <a:off x="673100" y="2697163"/>
            <a:ext cx="7991475" cy="160972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br>
              <a:rPr kumimoji="0" lang="zh-CN" altLang="en-US" sz="4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r>
              <a:rPr kumimoji="0" lang="en-US" altLang="zh-CN" sz="4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Docker</a:t>
            </a:r>
            <a:br>
              <a:rPr kumimoji="0" lang="zh-CN" altLang="en-US" sz="4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800" b="1"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txBox="1"/>
          <p:nvPr/>
        </p:nvSpPr>
        <p:spPr>
          <a:xfrm>
            <a:off x="196850" y="214313"/>
            <a:ext cx="6375400" cy="642937"/>
          </a:xfrm>
          <a:prstGeom prst="rect">
            <a:avLst/>
          </a:prstGeom>
          <a:noFill/>
          <a:ln w="9525">
            <a:noFill/>
          </a:ln>
        </p:spPr>
        <p:txBody>
          <a:bodyPr anchor="ctr" anchorCtr="0"/>
          <a:p>
            <a:pPr eaLnBrk="1" hangingPunct="1"/>
            <a:r>
              <a:rPr lang="en-US" altLang="zh-CN" sz="2800" dirty="0">
                <a:latin typeface="Arial Unicode MS" panose="020B0604020202020204" pitchFamily="34" charset="-122"/>
                <a:ea typeface="Arial Unicode MS" panose="020B0604020202020204" pitchFamily="34" charset="-122"/>
              </a:rPr>
              <a:t>Docker</a:t>
            </a:r>
            <a:r>
              <a:rPr lang="zh-CN" altLang="en-US" sz="2800" dirty="0">
                <a:latin typeface="Arial Unicode MS" panose="020B0604020202020204" pitchFamily="34" charset="-122"/>
                <a:ea typeface="Arial Unicode MS" panose="020B0604020202020204" pitchFamily="34" charset="-122"/>
              </a:rPr>
              <a:t>核心组件</a:t>
            </a:r>
            <a:endParaRPr lang="en-US" altLang="zh-CN" sz="2800" dirty="0">
              <a:latin typeface="Arial Unicode MS" panose="020B0604020202020204" pitchFamily="34" charset="-122"/>
              <a:ea typeface="Arial Unicode MS" panose="020B0604020202020204" pitchFamily="34" charset="-122"/>
            </a:endParaRPr>
          </a:p>
        </p:txBody>
      </p:sp>
      <p:cxnSp>
        <p:nvCxnSpPr>
          <p:cNvPr id="17" name="Straight Connector 19"/>
          <p:cNvCxnSpPr/>
          <p:nvPr/>
        </p:nvCxnSpPr>
        <p:spPr>
          <a:xfrm>
            <a:off x="465138" y="4979988"/>
            <a:ext cx="3843338" cy="0"/>
          </a:xfrm>
          <a:prstGeom prst="line">
            <a:avLst/>
          </a:prstGeom>
          <a:ln>
            <a:solidFill>
              <a:schemeClr val="bg1">
                <a:alpha val="75000"/>
              </a:schemeClr>
            </a:solidFill>
          </a:ln>
          <a:effectLst/>
        </p:spPr>
        <p:style>
          <a:lnRef idx="2">
            <a:schemeClr val="accent1"/>
          </a:lnRef>
          <a:fillRef idx="0">
            <a:schemeClr val="accent1"/>
          </a:fillRef>
          <a:effectRef idx="1">
            <a:schemeClr val="accent1"/>
          </a:effectRef>
          <a:fontRef idx="minor">
            <a:schemeClr val="tx1"/>
          </a:fontRef>
        </p:style>
      </p:cxnSp>
      <p:sp>
        <p:nvSpPr>
          <p:cNvPr id="16" name="椭圆 15"/>
          <p:cNvSpPr/>
          <p:nvPr/>
        </p:nvSpPr>
        <p:spPr>
          <a:xfrm>
            <a:off x="1114425" y="2338388"/>
            <a:ext cx="4260850" cy="2871788"/>
          </a:xfrm>
          <a:prstGeom prst="ellipse">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1838325" y="1468438"/>
            <a:ext cx="2638425" cy="1500188"/>
          </a:xfrm>
          <a:prstGeom prst="ellipse">
            <a:avLst/>
          </a:prstGeom>
        </p:spPr>
        <p:style>
          <a:lnRef idx="3">
            <a:schemeClr val="lt1"/>
          </a:lnRef>
          <a:fillRef idx="1">
            <a:schemeClr val="accent5"/>
          </a:fillRef>
          <a:effectRef idx="1">
            <a:schemeClr val="accent5"/>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cs"/>
              </a:rPr>
              <a:t>容器</a:t>
            </a:r>
            <a:endParaRPr kumimoji="0" lang="en-US" altLang="zh-CN" sz="2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mn-lt"/>
                <a:ea typeface="+mn-ea"/>
                <a:cs typeface="+mn-cs"/>
              </a:rPr>
              <a:t>Container</a:t>
            </a:r>
            <a:endParaRPr kumimoji="0" lang="zh-CN" altLang="en-US" sz="2800" b="0" i="0" u="none" strike="noStrike" kern="1200" cap="none" spc="0" normalizeH="0" baseline="0" noProof="0" dirty="0">
              <a:ln>
                <a:noFill/>
              </a:ln>
              <a:solidFill>
                <a:schemeClr val="bg1"/>
              </a:solidFill>
              <a:effectLst/>
              <a:uLnTx/>
              <a:uFillTx/>
              <a:latin typeface="+mn-lt"/>
              <a:ea typeface="+mn-ea"/>
              <a:cs typeface="+mn-cs"/>
            </a:endParaRPr>
          </a:p>
        </p:txBody>
      </p:sp>
      <p:sp>
        <p:nvSpPr>
          <p:cNvPr id="19" name="椭圆 18"/>
          <p:cNvSpPr/>
          <p:nvPr/>
        </p:nvSpPr>
        <p:spPr>
          <a:xfrm>
            <a:off x="28575" y="3617913"/>
            <a:ext cx="2613025" cy="1500188"/>
          </a:xfrm>
          <a:prstGeom prst="ellipse">
            <a:avLst/>
          </a:prstGeom>
        </p:spPr>
        <p:style>
          <a:lnRef idx="3">
            <a:schemeClr val="lt1"/>
          </a:lnRef>
          <a:fillRef idx="1">
            <a:schemeClr val="accent2"/>
          </a:fillRef>
          <a:effectRef idx="1">
            <a:schemeClr val="accent2"/>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cs"/>
              </a:rPr>
              <a:t>镜像</a:t>
            </a:r>
            <a:endParaRPr kumimoji="0" lang="en-US" altLang="zh-CN" sz="2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mn-lt"/>
                <a:ea typeface="+mn-ea"/>
                <a:cs typeface="+mn-cs"/>
              </a:rPr>
              <a:t>Images</a:t>
            </a:r>
            <a:endParaRPr kumimoji="0" lang="zh-CN" altLang="en-US" sz="2800" b="0" i="0" u="none" strike="noStrike" kern="1200" cap="none" spc="0" normalizeH="0" baseline="0" noProof="0" dirty="0">
              <a:ln>
                <a:noFill/>
              </a:ln>
              <a:solidFill>
                <a:schemeClr val="bg1"/>
              </a:solidFill>
              <a:effectLst/>
              <a:uLnTx/>
              <a:uFillTx/>
              <a:latin typeface="+mn-lt"/>
              <a:ea typeface="+mn-ea"/>
              <a:cs typeface="+mn-cs"/>
            </a:endParaRPr>
          </a:p>
        </p:txBody>
      </p:sp>
      <p:sp>
        <p:nvSpPr>
          <p:cNvPr id="20" name="椭圆 19"/>
          <p:cNvSpPr/>
          <p:nvPr/>
        </p:nvSpPr>
        <p:spPr>
          <a:xfrm>
            <a:off x="3384550" y="3479800"/>
            <a:ext cx="2843213" cy="1500188"/>
          </a:xfrm>
          <a:prstGeom prst="ellipse">
            <a:avLst/>
          </a:prstGeom>
        </p:spPr>
        <p:style>
          <a:lnRef idx="3">
            <a:schemeClr val="lt1"/>
          </a:lnRef>
          <a:fillRef idx="1">
            <a:schemeClr val="accent6"/>
          </a:fillRef>
          <a:effectRef idx="1">
            <a:schemeClr val="accent6"/>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chemeClr val="bg1"/>
                </a:solidFill>
                <a:effectLst/>
                <a:uLnTx/>
                <a:uFillTx/>
                <a:latin typeface="+mn-lt"/>
                <a:ea typeface="+mn-ea"/>
                <a:cs typeface="+mn-cs"/>
              </a:rPr>
              <a:t>仓库</a:t>
            </a:r>
            <a:endParaRPr kumimoji="0" lang="en-US" altLang="zh-CN" sz="2800" b="0" i="0" u="none" strike="noStrike" kern="1200" cap="none" spc="0" normalizeH="0" baseline="0" noProof="0" dirty="0">
              <a:ln>
                <a:noFill/>
              </a:ln>
              <a:solidFill>
                <a:schemeClr val="bg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a:ln>
                  <a:noFill/>
                </a:ln>
                <a:solidFill>
                  <a:schemeClr val="bg1"/>
                </a:solidFill>
                <a:effectLst/>
                <a:uLnTx/>
                <a:uFillTx/>
                <a:latin typeface="+mn-lt"/>
                <a:ea typeface="+mn-ea"/>
                <a:cs typeface="+mn-cs"/>
              </a:rPr>
              <a:t>Repositories</a:t>
            </a:r>
            <a:endParaRPr kumimoji="0" lang="zh-CN" altLang="en-US" sz="2800" b="0" i="0" u="none" strike="noStrike" kern="1200" cap="none" spc="0" normalizeH="0" baseline="0" noProof="0" dirty="0">
              <a:ln>
                <a:noFill/>
              </a:ln>
              <a:solidFill>
                <a:schemeClr val="bg1"/>
              </a:solidFill>
              <a:effectLst/>
              <a:uLnTx/>
              <a:uFillTx/>
              <a:latin typeface="+mn-lt"/>
              <a:ea typeface="+mn-ea"/>
              <a:cs typeface="+mn-cs"/>
            </a:endParaRPr>
          </a:p>
        </p:txBody>
      </p:sp>
      <p:grpSp>
        <p:nvGrpSpPr>
          <p:cNvPr id="21" name="组合 20"/>
          <p:cNvGrpSpPr/>
          <p:nvPr/>
        </p:nvGrpSpPr>
        <p:grpSpPr>
          <a:xfrm>
            <a:off x="5724525" y="3278188"/>
            <a:ext cx="3152775" cy="1992312"/>
            <a:chOff x="5055163" y="3286124"/>
            <a:chExt cx="2731547" cy="1643074"/>
          </a:xfrm>
        </p:grpSpPr>
        <p:sp>
          <p:nvSpPr>
            <p:cNvPr id="8" name="圆角矩形 7"/>
            <p:cNvSpPr/>
            <p:nvPr/>
          </p:nvSpPr>
          <p:spPr>
            <a:xfrm>
              <a:off x="6071585" y="3286124"/>
              <a:ext cx="1715125" cy="572130"/>
            </a:xfrm>
            <a:prstGeom prst="roundRect">
              <a:avLst/>
            </a:prstGeom>
            <a:solidFill>
              <a:schemeClr val="accent6">
                <a:lumMod val="20000"/>
                <a:lumOff val="80000"/>
              </a:schemeClr>
            </a:solidFill>
            <a:ln>
              <a:solidFill>
                <a:srgbClr val="384C5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w="0"/>
                  <a:solidFill>
                    <a:schemeClr val="tx1"/>
                  </a:solidFill>
                  <a:effectLst>
                    <a:outerShdw blurRad="38100" dist="19050" dir="2700000" algn="tl" rotWithShape="0">
                      <a:schemeClr val="dk1">
                        <a:alpha val="40000"/>
                      </a:schemeClr>
                    </a:outerShdw>
                  </a:effectLst>
                  <a:uLnTx/>
                  <a:uFillTx/>
                  <a:latin typeface="+mn-lt"/>
                  <a:ea typeface="+mn-ea"/>
                  <a:cs typeface="+mn-cs"/>
                </a:rPr>
                <a:t>docker</a:t>
              </a:r>
              <a:r>
                <a:rPr kumimoji="0" lang="en-US" altLang="zh-CN" sz="2000" b="0" i="0" u="none" strike="noStrike" kern="1200" cap="none" spc="0" normalizeH="0" baseline="0" noProof="0" dirty="0">
                  <a:ln w="0"/>
                  <a:solidFill>
                    <a:schemeClr val="tx1"/>
                  </a:solidFill>
                  <a:effectLst>
                    <a:outerShdw blurRad="38100" dist="19050" dir="2700000" algn="tl" rotWithShape="0">
                      <a:schemeClr val="dk1">
                        <a:alpha val="40000"/>
                      </a:schemeClr>
                    </a:outerShdw>
                  </a:effectLst>
                  <a:uLnTx/>
                  <a:uFillTx/>
                  <a:latin typeface="+mn-lt"/>
                  <a:ea typeface="+mn-ea"/>
                  <a:cs typeface="+mn-cs"/>
                </a:rPr>
                <a:t> Hub</a:t>
              </a:r>
              <a:endParaRPr kumimoji="0" lang="en-US" altLang="zh-CN" sz="2000" b="0" i="0" u="none" strike="noStrike" kern="1200" cap="none" spc="0" normalizeH="0" baseline="0" noProof="0" dirty="0">
                <a:ln w="0"/>
                <a:solidFill>
                  <a:schemeClr val="tx1"/>
                </a:solidFill>
                <a:effectLst>
                  <a:outerShdw blurRad="38100" dist="19050" dir="2700000" algn="tl" rotWithShape="0">
                    <a:schemeClr val="dk1">
                      <a:alpha val="40000"/>
                    </a:schemeClr>
                  </a:outerShdw>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w="0"/>
                  <a:solidFill>
                    <a:schemeClr val="tx1"/>
                  </a:solidFill>
                  <a:effectLst>
                    <a:outerShdw blurRad="38100" dist="19050" dir="2700000" algn="tl" rotWithShape="0">
                      <a:schemeClr val="dk1">
                        <a:alpha val="40000"/>
                      </a:schemeClr>
                    </a:outerShdw>
                  </a:effectLst>
                  <a:uLnTx/>
                  <a:uFillTx/>
                  <a:latin typeface="+mn-lt"/>
                  <a:ea typeface="+mn-ea"/>
                  <a:cs typeface="+mn-cs"/>
                </a:rPr>
                <a:t>(public registry)</a:t>
              </a:r>
              <a:endParaRPr kumimoji="0" lang="zh-CN" altLang="en-US" sz="2000" b="0" i="0" u="none" strike="noStrike" kern="1200" cap="none" spc="0" normalizeH="0" baseline="0" noProof="0" dirty="0">
                <a:ln w="0"/>
                <a:solidFill>
                  <a:schemeClr val="tx1"/>
                </a:solidFill>
                <a:effectLst>
                  <a:outerShdw blurRad="38100" dist="19050" dir="2700000" algn="tl" rotWithShape="0">
                    <a:schemeClr val="dk1">
                      <a:alpha val="40000"/>
                    </a:schemeClr>
                  </a:outerShdw>
                </a:effectLst>
                <a:uLnTx/>
                <a:uFillTx/>
                <a:latin typeface="+mn-lt"/>
                <a:ea typeface="+mn-ea"/>
                <a:cs typeface="+mn-cs"/>
              </a:endParaRPr>
            </a:p>
          </p:txBody>
        </p:sp>
        <p:sp>
          <p:nvSpPr>
            <p:cNvPr id="9" name="圆角矩形 8"/>
            <p:cNvSpPr/>
            <p:nvPr/>
          </p:nvSpPr>
          <p:spPr>
            <a:xfrm>
              <a:off x="6071585" y="4357068"/>
              <a:ext cx="1715125" cy="572130"/>
            </a:xfrm>
            <a:prstGeom prst="roundRect">
              <a:avLst/>
            </a:prstGeom>
            <a:solidFill>
              <a:schemeClr val="bg2">
                <a:lumMod val="90000"/>
              </a:schemeClr>
            </a:solidFill>
            <a:ln>
              <a:solidFill>
                <a:srgbClr val="384C5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err="1">
                  <a:ln w="0"/>
                  <a:solidFill>
                    <a:schemeClr val="tx1"/>
                  </a:solidFill>
                  <a:effectLst>
                    <a:outerShdw blurRad="38100" dist="19050" dir="2700000" algn="tl" rotWithShape="0">
                      <a:schemeClr val="dk1">
                        <a:alpha val="40000"/>
                      </a:schemeClr>
                    </a:outerShdw>
                  </a:effectLst>
                  <a:uLnTx/>
                  <a:uFillTx/>
                  <a:latin typeface="+mn-lt"/>
                  <a:ea typeface="+mn-ea"/>
                  <a:cs typeface="+mn-cs"/>
                </a:rPr>
                <a:t>Docker</a:t>
              </a:r>
              <a:r>
                <a:rPr kumimoji="0" lang="en-US" altLang="zh-CN" sz="2000" b="0" i="0" u="none" strike="noStrike" kern="1200" cap="none" spc="0" normalizeH="0" baseline="0" noProof="0" dirty="0">
                  <a:ln w="0"/>
                  <a:solidFill>
                    <a:schemeClr val="tx1"/>
                  </a:solidFill>
                  <a:effectLst>
                    <a:outerShdw blurRad="38100" dist="19050" dir="2700000" algn="tl" rotWithShape="0">
                      <a:schemeClr val="dk1">
                        <a:alpha val="40000"/>
                      </a:schemeClr>
                    </a:outerShdw>
                  </a:effectLst>
                  <a:uLnTx/>
                  <a:uFillTx/>
                  <a:latin typeface="+mn-lt"/>
                  <a:ea typeface="+mn-ea"/>
                  <a:cs typeface="+mn-cs"/>
                </a:rPr>
                <a:t>-registry</a:t>
              </a:r>
              <a:endParaRPr kumimoji="0" lang="en-US" altLang="zh-CN" sz="2000" b="0" i="0" u="none" strike="noStrike" kern="1200" cap="none" spc="0" normalizeH="0" baseline="0" noProof="0" dirty="0">
                <a:ln w="0"/>
                <a:solidFill>
                  <a:schemeClr val="tx1"/>
                </a:solidFill>
                <a:effectLst>
                  <a:outerShdw blurRad="38100" dist="19050" dir="2700000" algn="tl" rotWithShape="0">
                    <a:schemeClr val="dk1">
                      <a:alpha val="40000"/>
                    </a:schemeClr>
                  </a:outerShdw>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w="0"/>
                  <a:solidFill>
                    <a:schemeClr val="tx1"/>
                  </a:solidFill>
                  <a:effectLst>
                    <a:outerShdw blurRad="38100" dist="19050" dir="2700000" algn="tl" rotWithShape="0">
                      <a:schemeClr val="dk1">
                        <a:alpha val="40000"/>
                      </a:schemeClr>
                    </a:outerShdw>
                  </a:effectLst>
                  <a:uLnTx/>
                  <a:uFillTx/>
                  <a:latin typeface="+mn-lt"/>
                  <a:ea typeface="+mn-ea"/>
                  <a:cs typeface="+mn-cs"/>
                </a:rPr>
                <a:t>(private registry)</a:t>
              </a:r>
              <a:endParaRPr kumimoji="0" lang="zh-CN" altLang="en-US" sz="2000" b="0" i="0" u="none" strike="noStrike" kern="1200" cap="none" spc="0" normalizeH="0" baseline="0" noProof="0" dirty="0">
                <a:ln w="0"/>
                <a:solidFill>
                  <a:schemeClr val="tx1"/>
                </a:solidFill>
                <a:effectLst>
                  <a:outerShdw blurRad="38100" dist="19050" dir="2700000" algn="tl" rotWithShape="0">
                    <a:schemeClr val="dk1">
                      <a:alpha val="40000"/>
                    </a:schemeClr>
                  </a:outerShdw>
                </a:effectLst>
                <a:uLnTx/>
                <a:uFillTx/>
                <a:latin typeface="+mn-lt"/>
                <a:ea typeface="+mn-ea"/>
                <a:cs typeface="+mn-cs"/>
              </a:endParaRPr>
            </a:p>
          </p:txBody>
        </p:sp>
        <p:cxnSp>
          <p:nvCxnSpPr>
            <p:cNvPr id="11" name="直接箭头连接符 10"/>
            <p:cNvCxnSpPr>
              <a:stCxn id="20" idx="7"/>
              <a:endCxn id="8" idx="1"/>
            </p:cNvCxnSpPr>
            <p:nvPr/>
          </p:nvCxnSpPr>
          <p:spPr>
            <a:xfrm>
              <a:off x="5055163" y="3567606"/>
              <a:ext cx="1016422" cy="392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20" idx="5"/>
              <a:endCxn id="9" idx="1"/>
            </p:cNvCxnSpPr>
            <p:nvPr/>
          </p:nvCxnSpPr>
          <p:spPr>
            <a:xfrm>
              <a:off x="5055163" y="4628077"/>
              <a:ext cx="1016422" cy="1571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checkerboard(across)">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6626" name="Picture 4" descr="http://november-eleven.github.io/docker-101/images/container-docker-blue-whale.jpg"/>
          <p:cNvPicPr>
            <a:picLocks noChangeAspect="1"/>
          </p:cNvPicPr>
          <p:nvPr/>
        </p:nvPicPr>
        <p:blipFill>
          <a:blip r:embed="rId1"/>
          <a:stretch>
            <a:fillRect/>
          </a:stretch>
        </p:blipFill>
        <p:spPr>
          <a:xfrm>
            <a:off x="5572125" y="3452813"/>
            <a:ext cx="3571875" cy="2779712"/>
          </a:xfrm>
          <a:prstGeom prst="rect">
            <a:avLst/>
          </a:prstGeom>
          <a:noFill/>
          <a:ln w="9525">
            <a:noFill/>
          </a:ln>
        </p:spPr>
      </p:pic>
      <p:sp>
        <p:nvSpPr>
          <p:cNvPr id="26627" name="标题 1"/>
          <p:cNvSpPr>
            <a:spLocks noGrp="1"/>
          </p:cNvSpPr>
          <p:nvPr>
            <p:ph type="title"/>
          </p:nvPr>
        </p:nvSpPr>
        <p:spPr>
          <a:xfrm>
            <a:off x="-2197100" y="-100012"/>
            <a:ext cx="8229600" cy="1143000"/>
          </a:xfrm>
          <a:ln/>
        </p:spPr>
        <p:txBody>
          <a:bodyPr vert="horz" wrap="square" lIns="91440" tIns="45720" rIns="91440" bIns="45720" anchor="ctr" anchorCtr="0"/>
          <a:p>
            <a:r>
              <a:rPr lang="en-US" altLang="zh-CN" sz="4000" dirty="0">
                <a:latin typeface="微软雅黑" panose="020B0503020204020204" pitchFamily="34" charset="-122"/>
                <a:ea typeface="微软雅黑" panose="020B0503020204020204" pitchFamily="34" charset="-122"/>
              </a:rPr>
              <a:t>Docker</a:t>
            </a:r>
            <a:r>
              <a:rPr lang="zh-CN" altLang="en-US" sz="4000" dirty="0">
                <a:latin typeface="微软雅黑" panose="020B0503020204020204" pitchFamily="34" charset="-122"/>
                <a:ea typeface="微软雅黑" panose="020B0503020204020204" pitchFamily="34" charset="-122"/>
              </a:rPr>
              <a:t>镜像</a:t>
            </a:r>
            <a:endParaRPr lang="zh-CN" altLang="en-US" sz="4000" dirty="0">
              <a:latin typeface="微软雅黑" panose="020B0503020204020204" pitchFamily="34" charset="-122"/>
              <a:ea typeface="微软雅黑" panose="020B0503020204020204" pitchFamily="34" charset="-122"/>
            </a:endParaRPr>
          </a:p>
        </p:txBody>
      </p:sp>
      <p:sp>
        <p:nvSpPr>
          <p:cNvPr id="26628" name="内容占位符 2"/>
          <p:cNvSpPr>
            <a:spLocks noGrp="1"/>
          </p:cNvSpPr>
          <p:nvPr>
            <p:ph idx="1"/>
          </p:nvPr>
        </p:nvSpPr>
        <p:spPr>
          <a:xfrm>
            <a:off x="171450" y="1176338"/>
            <a:ext cx="7785100" cy="4679950"/>
          </a:xfrm>
          <a:ln/>
        </p:spPr>
        <p:txBody>
          <a:bodyPr vert="horz" wrap="square" lIns="91440" tIns="45720" rIns="91440" bIns="45720" anchor="t" anchorCtr="0"/>
          <a:p>
            <a:pPr>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用来创建</a:t>
            </a:r>
            <a:r>
              <a:rPr lang="en-US" altLang="zh-CN" sz="2000" dirty="0">
                <a:latin typeface="微软雅黑" panose="020B0503020204020204" pitchFamily="34" charset="-122"/>
                <a:ea typeface="微软雅黑" panose="020B0503020204020204" pitchFamily="34" charset="-122"/>
              </a:rPr>
              <a:t>Docker</a:t>
            </a:r>
            <a:r>
              <a:rPr lang="zh-CN" altLang="en-US" sz="2000" dirty="0">
                <a:latin typeface="微软雅黑" panose="020B0503020204020204" pitchFamily="34" charset="-122"/>
                <a:ea typeface="微软雅黑" panose="020B0503020204020204" pitchFamily="34" charset="-122"/>
              </a:rPr>
              <a:t>容器的只读模板</a:t>
            </a:r>
            <a:endParaRPr lang="zh-CN" altLang="en-US"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p"/>
            </a:pPr>
            <a:r>
              <a:rPr lang="en-US" altLang="zh-CN" sz="2000" dirty="0">
                <a:latin typeface="微软雅黑" panose="020B0503020204020204" pitchFamily="34" charset="-122"/>
                <a:ea typeface="微软雅黑" panose="020B0503020204020204" pitchFamily="34" charset="-122"/>
              </a:rPr>
              <a:t>Docker </a:t>
            </a:r>
            <a:r>
              <a:rPr lang="zh-CN" altLang="en-US" sz="2000" dirty="0">
                <a:latin typeface="微软雅黑" panose="020B0503020204020204" pitchFamily="34" charset="-122"/>
                <a:ea typeface="微软雅黑" panose="020B0503020204020204" pitchFamily="34" charset="-122"/>
              </a:rPr>
              <a:t>镜像是一个特殊的文件系统，除了提供容器运行时所需的程序、库、资源、配置等文件外，还包含了一些为运行时准备的一些配置参数。</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分层存储</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用之前构建好的镜像作为基础层，构建新镜像时，进一步添加新的层，以定制自己所需的内容。</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xfrm>
            <a:off x="-2124075" y="0"/>
            <a:ext cx="7886700" cy="993775"/>
          </a:xfrm>
          <a:ln/>
        </p:spPr>
        <p:txBody>
          <a:bodyPr vert="horz" wrap="square" lIns="91440" tIns="45720" rIns="91440" bIns="45720" anchor="ctr" anchorCtr="0"/>
          <a:p>
            <a:r>
              <a:rPr lang="en-US" altLang="zh-CN" dirty="0">
                <a:latin typeface="微软雅黑" panose="020B0503020204020204" pitchFamily="34" charset="-122"/>
                <a:ea typeface="微软雅黑" panose="020B0503020204020204" pitchFamily="34" charset="-122"/>
              </a:rPr>
              <a:t>Docker</a:t>
            </a:r>
            <a:r>
              <a:rPr lang="zh-CN" altLang="en-US" sz="3600" dirty="0">
                <a:latin typeface="微软雅黑" panose="020B0503020204020204" pitchFamily="34" charset="-122"/>
                <a:ea typeface="微软雅黑" panose="020B0503020204020204" pitchFamily="34" charset="-122"/>
              </a:rPr>
              <a:t>容器</a:t>
            </a:r>
            <a:endParaRPr lang="zh-CN" altLang="en-US" dirty="0">
              <a:latin typeface="微软雅黑" panose="020B0503020204020204" pitchFamily="34" charset="-122"/>
              <a:ea typeface="微软雅黑" panose="020B0503020204020204" pitchFamily="34" charset="-122"/>
            </a:endParaRPr>
          </a:p>
        </p:txBody>
      </p:sp>
      <p:sp>
        <p:nvSpPr>
          <p:cNvPr id="28675" name="内容占位符 2"/>
          <p:cNvSpPr>
            <a:spLocks noGrp="1"/>
          </p:cNvSpPr>
          <p:nvPr>
            <p:ph idx="1"/>
          </p:nvPr>
        </p:nvSpPr>
        <p:spPr>
          <a:xfrm>
            <a:off x="250825" y="3660775"/>
            <a:ext cx="7886700" cy="3263900"/>
          </a:xfrm>
          <a:ln/>
        </p:spPr>
        <p:txBody>
          <a:bodyPr vert="horz" wrap="square" lIns="91440" tIns="45720" rIns="91440" bIns="45720" anchor="t" anchorCtr="0"/>
          <a:p>
            <a:pPr>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独立运行的一个或一组应用。</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镜像运行时的实体。</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p"/>
            </a:pPr>
            <a:r>
              <a:rPr lang="zh-CN" altLang="en-US" sz="2000" dirty="0">
                <a:latin typeface="微软雅黑" panose="020B0503020204020204" pitchFamily="34" charset="-122"/>
                <a:ea typeface="微软雅黑" panose="020B0503020204020204" pitchFamily="34" charset="-122"/>
              </a:rPr>
              <a:t>可被创建、启动、停止、删除、暂停等。</a:t>
            </a:r>
            <a:endParaRPr lang="zh-CN" altLang="en-US" sz="20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nvGraphicFramePr>
        <p:xfrm>
          <a:off x="234950" y="1841500"/>
          <a:ext cx="4484688" cy="1422400"/>
        </p:xfrm>
        <a:graphic>
          <a:graphicData uri="http://schemas.openxmlformats.org/drawingml/2006/table">
            <a:tbl>
              <a:tblPr firstRow="1" bandRow="1">
                <a:tableStyleId>{BC89EF96-8CEA-46FF-86C4-4CE0E7609802}</a:tableStyleId>
              </a:tblPr>
              <a:tblGrid>
                <a:gridCol w="2242344"/>
                <a:gridCol w="2242344"/>
              </a:tblGrid>
              <a:tr h="474133">
                <a:tc>
                  <a:txBody>
                    <a:bodyPr/>
                    <a:lstStyle/>
                    <a:p>
                      <a:pPr algn="ctr"/>
                      <a:r>
                        <a:rPr lang="en-US" altLang="zh-CN" sz="1800" dirty="0"/>
                        <a:t>Docker</a:t>
                      </a:r>
                      <a:endParaRPr lang="zh-CN" altLang="en-US" sz="1800" dirty="0"/>
                    </a:p>
                  </a:txBody>
                  <a:tcPr marL="91449" marR="91449" marT="45755" marB="45755"/>
                </a:tc>
                <a:tc>
                  <a:txBody>
                    <a:bodyPr/>
                    <a:lstStyle/>
                    <a:p>
                      <a:pPr algn="ctr"/>
                      <a:r>
                        <a:rPr lang="zh-CN" altLang="en-US" sz="1800" dirty="0"/>
                        <a:t>面向对象</a:t>
                      </a:r>
                      <a:endParaRPr lang="zh-CN" altLang="en-US" sz="1800" dirty="0"/>
                    </a:p>
                  </a:txBody>
                  <a:tcPr marL="91449" marR="91449" marT="45755" marB="45755"/>
                </a:tc>
              </a:tr>
              <a:tr h="474133">
                <a:tc>
                  <a:txBody>
                    <a:bodyPr/>
                    <a:lstStyle/>
                    <a:p>
                      <a:pPr algn="ctr"/>
                      <a:r>
                        <a:rPr lang="zh-CN" altLang="en-US" sz="1800" dirty="0"/>
                        <a:t>镜像</a:t>
                      </a:r>
                      <a:endParaRPr lang="zh-CN" altLang="en-US" sz="1800" dirty="0"/>
                    </a:p>
                  </a:txBody>
                  <a:tcPr marL="91449" marR="91449" marT="45755" marB="45755"/>
                </a:tc>
                <a:tc>
                  <a:txBody>
                    <a:bodyPr/>
                    <a:lstStyle/>
                    <a:p>
                      <a:pPr algn="ctr"/>
                      <a:r>
                        <a:rPr lang="zh-CN" altLang="en-US" sz="1800" dirty="0"/>
                        <a:t>类</a:t>
                      </a:r>
                      <a:endParaRPr lang="zh-CN" altLang="en-US" sz="1800" dirty="0"/>
                    </a:p>
                  </a:txBody>
                  <a:tcPr marL="91449" marR="91449" marT="45755" marB="45755"/>
                </a:tc>
              </a:tr>
              <a:tr h="474133">
                <a:tc>
                  <a:txBody>
                    <a:bodyPr/>
                    <a:lstStyle/>
                    <a:p>
                      <a:pPr algn="ctr"/>
                      <a:r>
                        <a:rPr lang="zh-CN" altLang="en-US" sz="1800" dirty="0"/>
                        <a:t>容器</a:t>
                      </a:r>
                      <a:endParaRPr lang="zh-CN" altLang="en-US" sz="1800" dirty="0"/>
                    </a:p>
                  </a:txBody>
                  <a:tcPr marL="91449" marR="91449" marT="45755" marB="45755"/>
                </a:tc>
                <a:tc>
                  <a:txBody>
                    <a:bodyPr/>
                    <a:lstStyle/>
                    <a:p>
                      <a:pPr algn="ctr"/>
                      <a:r>
                        <a:rPr lang="zh-CN" altLang="en-US" sz="1800" dirty="0"/>
                        <a:t>对象</a:t>
                      </a:r>
                      <a:endParaRPr lang="zh-CN" altLang="en-US" sz="1800" dirty="0"/>
                    </a:p>
                  </a:txBody>
                  <a:tcPr marL="91449" marR="91449" marT="45755" marB="45755"/>
                </a:tc>
              </a:tr>
            </a:tbl>
          </a:graphicData>
        </a:graphic>
      </p:graphicFrame>
      <p:pic>
        <p:nvPicPr>
          <p:cNvPr id="28690" name="图片 2"/>
          <p:cNvPicPr>
            <a:picLocks noChangeAspect="1"/>
          </p:cNvPicPr>
          <p:nvPr/>
        </p:nvPicPr>
        <p:blipFill>
          <a:blip r:embed="rId1"/>
          <a:stretch>
            <a:fillRect/>
          </a:stretch>
        </p:blipFill>
        <p:spPr>
          <a:xfrm>
            <a:off x="4951413" y="1390650"/>
            <a:ext cx="3941762" cy="314325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a:xfrm>
            <a:off x="-2197100" y="53975"/>
            <a:ext cx="7886700" cy="993775"/>
          </a:xfrm>
          <a:ln/>
        </p:spPr>
        <p:txBody>
          <a:bodyPr vert="horz" wrap="square" lIns="91440" tIns="45720" rIns="91440" bIns="45720" anchor="ctr" anchorCtr="0"/>
          <a:p>
            <a:r>
              <a:rPr lang="en-US" altLang="zh-CN" sz="4000" dirty="0">
                <a:latin typeface="微软雅黑" panose="020B0503020204020204" pitchFamily="34" charset="-122"/>
                <a:ea typeface="微软雅黑" panose="020B0503020204020204" pitchFamily="34" charset="-122"/>
              </a:rPr>
              <a:t>Docker</a:t>
            </a:r>
            <a:r>
              <a:rPr lang="zh-CN" altLang="en-US" sz="4000" dirty="0">
                <a:latin typeface="微软雅黑" panose="020B0503020204020204" pitchFamily="34" charset="-122"/>
                <a:ea typeface="微软雅黑" panose="020B0503020204020204" pitchFamily="34" charset="-122"/>
              </a:rPr>
              <a:t>仓库</a:t>
            </a:r>
            <a:endParaRPr lang="zh-CN" altLang="en-US" sz="40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6038" y="1979613"/>
            <a:ext cx="5246688" cy="3897313"/>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p"/>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集中存放镜像文件，类似代码仓库。</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p"/>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仓库分为公开仓库和私有仓库两种形式。</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p"/>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Docker Hub(</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hlinkClick r:id="rId1"/>
              </a:rPr>
              <a:t>https://hub.docker.com</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提供了庞大的镜像集合供使用。</a:t>
            </a:r>
            <a:endPar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p"/>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国内公开仓库包括 阿里云 、网易云 等，可以提供大陆用户更稳定快速的访问。</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30724" name="Picture 4" descr="http://images.techhive.com/images/article/2015/04/container-489933_1280-100580895-primary.idge.jpg"/>
          <p:cNvPicPr>
            <a:picLocks noChangeAspect="1"/>
          </p:cNvPicPr>
          <p:nvPr/>
        </p:nvPicPr>
        <p:blipFill>
          <a:blip r:embed="rId2"/>
          <a:stretch>
            <a:fillRect/>
          </a:stretch>
        </p:blipFill>
        <p:spPr>
          <a:xfrm>
            <a:off x="5462588" y="2420938"/>
            <a:ext cx="3717925" cy="23114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a:xfrm>
            <a:off x="-1692275" y="1235075"/>
            <a:ext cx="6840538" cy="661988"/>
          </a:xfrm>
          <a:ln/>
        </p:spPr>
        <p:txBody>
          <a:bodyPr vert="horz" wrap="square" lIns="91440" tIns="45720" rIns="91440" bIns="45720" anchor="ctr" anchorCtr="0"/>
          <a:p>
            <a:r>
              <a:rPr lang="zh-CN" altLang="en-US" sz="3200" dirty="0">
                <a:latin typeface="微软雅黑" panose="020B0503020204020204" pitchFamily="34" charset="-122"/>
                <a:ea typeface="微软雅黑" panose="020B0503020204020204" pitchFamily="34" charset="-122"/>
              </a:rPr>
              <a:t>使用场景众多：</a:t>
            </a:r>
            <a:endParaRPr lang="zh-CN" altLang="en-US" sz="3200" dirty="0"/>
          </a:p>
        </p:txBody>
      </p:sp>
      <p:sp>
        <p:nvSpPr>
          <p:cNvPr id="31747" name="内容占位符 2"/>
          <p:cNvSpPr>
            <a:spLocks noGrp="1"/>
          </p:cNvSpPr>
          <p:nvPr>
            <p:ph idx="1"/>
          </p:nvPr>
        </p:nvSpPr>
        <p:spPr>
          <a:xfrm>
            <a:off x="196850" y="2060575"/>
            <a:ext cx="8947150" cy="3833813"/>
          </a:xfrm>
          <a:ln/>
        </p:spPr>
        <p:txBody>
          <a:bodyPr vert="horz" wrap="square" lIns="91440" tIns="45720" rIns="91440" bIns="45720" anchor="t" anchorCtr="0"/>
          <a:p>
            <a:pPr>
              <a:buFont typeface="Wingdings" panose="05000000000000000000" pitchFamily="2" charset="2"/>
              <a:buChar char="ü"/>
            </a:pPr>
            <a:r>
              <a:rPr lang="en-US" altLang="zh-CN" sz="2700" dirty="0">
                <a:latin typeface="微软雅黑" panose="020B0503020204020204" pitchFamily="34" charset="-122"/>
                <a:ea typeface="微软雅黑" panose="020B0503020204020204" pitchFamily="34" charset="-122"/>
              </a:rPr>
              <a:t>web</a:t>
            </a:r>
            <a:r>
              <a:rPr lang="zh-CN" altLang="en-US" sz="2700" dirty="0">
                <a:latin typeface="微软雅黑" panose="020B0503020204020204" pitchFamily="34" charset="-122"/>
                <a:ea typeface="微软雅黑" panose="020B0503020204020204" pitchFamily="34" charset="-122"/>
              </a:rPr>
              <a:t>应用的自动化打包和发布；</a:t>
            </a:r>
            <a:endParaRPr lang="en-US" altLang="zh-CN" sz="2700"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sz="2700" dirty="0">
                <a:latin typeface="微软雅黑" panose="020B0503020204020204" pitchFamily="34" charset="-122"/>
                <a:ea typeface="微软雅黑" panose="020B0503020204020204" pitchFamily="34" charset="-122"/>
              </a:rPr>
              <a:t>自动化测试和持续集成、发布；</a:t>
            </a:r>
            <a:endParaRPr lang="en-US" altLang="zh-CN" sz="2700"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sz="2700" dirty="0">
                <a:latin typeface="微软雅黑" panose="020B0503020204020204" pitchFamily="34" charset="-122"/>
                <a:ea typeface="微软雅黑" panose="020B0503020204020204" pitchFamily="34" charset="-122"/>
              </a:rPr>
              <a:t>加速本地开发。通过</a:t>
            </a:r>
            <a:r>
              <a:rPr lang="en-US" altLang="zh-CN" sz="2700" dirty="0">
                <a:latin typeface="微软雅黑" panose="020B0503020204020204" pitchFamily="34" charset="-122"/>
                <a:ea typeface="微软雅黑" panose="020B0503020204020204" pitchFamily="34" charset="-122"/>
              </a:rPr>
              <a:t>Docker</a:t>
            </a:r>
            <a:r>
              <a:rPr lang="zh-CN" altLang="en-US" sz="2700" dirty="0">
                <a:latin typeface="微软雅黑" panose="020B0503020204020204" pitchFamily="34" charset="-122"/>
                <a:ea typeface="微软雅黑" panose="020B0503020204020204" pitchFamily="34" charset="-122"/>
              </a:rPr>
              <a:t>能够快速搭建好开发和运行环境，并且该环境可以直接传递给测试和产品部署；</a:t>
            </a:r>
            <a:endParaRPr lang="zh-CN" altLang="en-US" sz="2700"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sz="2700" dirty="0">
                <a:latin typeface="微软雅黑" panose="020B0503020204020204" pitchFamily="34" charset="-122"/>
                <a:ea typeface="微软雅黑" panose="020B0503020204020204" pitchFamily="34" charset="-122"/>
              </a:rPr>
              <a:t>在服务型环境中部署并扩展</a:t>
            </a:r>
            <a:r>
              <a:rPr lang="en-US" altLang="zh-CN" sz="2700" dirty="0">
                <a:latin typeface="微软雅黑" panose="020B0503020204020204" pitchFamily="34" charset="-122"/>
                <a:ea typeface="微软雅黑" panose="020B0503020204020204" pitchFamily="34" charset="-122"/>
              </a:rPr>
              <a:t>Web</a:t>
            </a:r>
            <a:r>
              <a:rPr lang="zh-CN" altLang="en-US" sz="2700" dirty="0">
                <a:latin typeface="微软雅黑" panose="020B0503020204020204" pitchFamily="34" charset="-122"/>
                <a:ea typeface="微软雅黑" panose="020B0503020204020204" pitchFamily="34" charset="-122"/>
              </a:rPr>
              <a:t>应用、数据库和后端服务器；</a:t>
            </a:r>
            <a:endParaRPr lang="zh-CN" altLang="en-US" sz="2700"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sz="2700" dirty="0">
                <a:latin typeface="微软雅黑" panose="020B0503020204020204" pitchFamily="34" charset="-122"/>
                <a:ea typeface="微软雅黑" panose="020B0503020204020204" pitchFamily="34" charset="-122"/>
              </a:rPr>
              <a:t>轻量级的桌面虚拟化。</a:t>
            </a:r>
            <a:endParaRPr lang="zh-CN" altLang="en-US" sz="2700" dirty="0">
              <a:latin typeface="微软雅黑" panose="020B0503020204020204" pitchFamily="34" charset="-122"/>
              <a:ea typeface="微软雅黑" panose="020B0503020204020204" pitchFamily="34" charset="-122"/>
            </a:endParaRPr>
          </a:p>
        </p:txBody>
      </p:sp>
      <p:sp>
        <p:nvSpPr>
          <p:cNvPr id="31748" name="Title 1"/>
          <p:cNvSpPr txBox="1"/>
          <p:nvPr/>
        </p:nvSpPr>
        <p:spPr>
          <a:xfrm>
            <a:off x="196850" y="214313"/>
            <a:ext cx="6375400" cy="642937"/>
          </a:xfrm>
          <a:prstGeom prst="rect">
            <a:avLst/>
          </a:prstGeom>
          <a:noFill/>
          <a:ln w="9525">
            <a:noFill/>
          </a:ln>
        </p:spPr>
        <p:txBody>
          <a:bodyPr anchor="ctr" anchorCtr="0"/>
          <a:p>
            <a:pPr eaLnBrk="1" hangingPunct="1"/>
            <a:r>
              <a:rPr lang="en-US" altLang="zh-CN" sz="2800" dirty="0">
                <a:solidFill>
                  <a:srgbClr val="384C54"/>
                </a:solidFill>
                <a:latin typeface="微软雅黑" panose="020B0503020204020204" pitchFamily="34" charset="-122"/>
                <a:ea typeface="微软雅黑" panose="020B0503020204020204" pitchFamily="34" charset="-122"/>
              </a:rPr>
              <a:t>Docker</a:t>
            </a:r>
            <a:r>
              <a:rPr lang="zh-CN" altLang="en-US" sz="2800" dirty="0">
                <a:solidFill>
                  <a:srgbClr val="384C54"/>
                </a:solidFill>
                <a:latin typeface="微软雅黑" panose="020B0503020204020204" pitchFamily="34" charset="-122"/>
                <a:ea typeface="微软雅黑" panose="020B0503020204020204" pitchFamily="34" charset="-122"/>
              </a:rPr>
              <a:t>被广泛应用的原因？</a:t>
            </a:r>
            <a:endParaRPr lang="zh-CN" altLang="en-US" sz="2800" dirty="0">
              <a:solidFill>
                <a:srgbClr val="384C54"/>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
          <p:cNvSpPr>
            <a:spLocks noGrp="1"/>
          </p:cNvSpPr>
          <p:nvPr>
            <p:ph type="title"/>
          </p:nvPr>
        </p:nvSpPr>
        <p:spPr>
          <a:xfrm>
            <a:off x="-2052637" y="1268413"/>
            <a:ext cx="6840537" cy="661987"/>
          </a:xfrm>
          <a:ln/>
        </p:spPr>
        <p:txBody>
          <a:bodyPr vert="horz" wrap="square" lIns="91440" tIns="45720" rIns="91440" bIns="45720" anchor="ctr" anchorCtr="0"/>
          <a:p>
            <a:r>
              <a:rPr lang="zh-CN" altLang="en-US" sz="3200" dirty="0">
                <a:latin typeface="微软雅黑" panose="020B0503020204020204" pitchFamily="34" charset="-122"/>
                <a:ea typeface="微软雅黑" panose="020B0503020204020204" pitchFamily="34" charset="-122"/>
              </a:rPr>
              <a:t>优势明显：</a:t>
            </a:r>
            <a:endParaRPr lang="zh-CN" altLang="en-US" sz="3200" dirty="0"/>
          </a:p>
        </p:txBody>
      </p:sp>
      <p:sp>
        <p:nvSpPr>
          <p:cNvPr id="33795" name="内容占位符 2"/>
          <p:cNvSpPr>
            <a:spLocks noGrp="1"/>
          </p:cNvSpPr>
          <p:nvPr>
            <p:ph idx="1"/>
          </p:nvPr>
        </p:nvSpPr>
        <p:spPr>
          <a:xfrm>
            <a:off x="217488" y="2251075"/>
            <a:ext cx="8374062" cy="3833813"/>
          </a:xfrm>
          <a:ln/>
        </p:spPr>
        <p:txBody>
          <a:bodyPr vert="horz" wrap="square" lIns="91440" tIns="45720" rIns="91440" bIns="45720" anchor="t" anchorCtr="0"/>
          <a:p>
            <a:pPr>
              <a:buFont typeface="Wingdings" panose="05000000000000000000" pitchFamily="2" charset="2"/>
              <a:buChar char="ü"/>
            </a:pPr>
            <a:r>
              <a:rPr lang="zh-CN" altLang="en-US" sz="2700" dirty="0">
                <a:latin typeface="微软雅黑" panose="020B0503020204020204" pitchFamily="34" charset="-122"/>
                <a:ea typeface="微软雅黑" panose="020B0503020204020204" pitchFamily="34" charset="-122"/>
              </a:rPr>
              <a:t>更高效的利用系统资源</a:t>
            </a:r>
            <a:endParaRPr lang="en-US" altLang="zh-CN" sz="2700"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sz="2700" dirty="0">
                <a:latin typeface="微软雅黑" panose="020B0503020204020204" pitchFamily="34" charset="-122"/>
                <a:ea typeface="微软雅黑" panose="020B0503020204020204" pitchFamily="34" charset="-122"/>
              </a:rPr>
              <a:t>更快速的启动时间</a:t>
            </a:r>
            <a:endParaRPr lang="zh-CN" altLang="en-US" sz="2700"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sz="2700" dirty="0">
                <a:latin typeface="微软雅黑" panose="020B0503020204020204" pitchFamily="34" charset="-122"/>
                <a:ea typeface="微软雅黑" panose="020B0503020204020204" pitchFamily="34" charset="-122"/>
              </a:rPr>
              <a:t>一致的运行环境</a:t>
            </a:r>
            <a:endParaRPr lang="en-US" altLang="zh-CN" sz="2700"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sz="2700" dirty="0">
                <a:latin typeface="微软雅黑" panose="020B0503020204020204" pitchFamily="34" charset="-122"/>
                <a:ea typeface="微软雅黑" panose="020B0503020204020204" pitchFamily="34" charset="-122"/>
              </a:rPr>
              <a:t>持续交付和部署</a:t>
            </a:r>
            <a:endParaRPr lang="zh-CN" altLang="en-US" sz="2700"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sz="2700" dirty="0">
                <a:latin typeface="微软雅黑" panose="020B0503020204020204" pitchFamily="34" charset="-122"/>
                <a:ea typeface="微软雅黑" panose="020B0503020204020204" pitchFamily="34" charset="-122"/>
              </a:rPr>
              <a:t>更轻松的迁移</a:t>
            </a:r>
            <a:endParaRPr lang="en-US" altLang="zh-CN" sz="2700" dirty="0">
              <a:latin typeface="微软雅黑" panose="020B0503020204020204" pitchFamily="34" charset="-122"/>
              <a:ea typeface="微软雅黑" panose="020B0503020204020204" pitchFamily="34" charset="-122"/>
            </a:endParaRPr>
          </a:p>
          <a:p>
            <a:pPr>
              <a:buFont typeface="Wingdings" panose="05000000000000000000" pitchFamily="2" charset="2"/>
              <a:buChar char="ü"/>
            </a:pPr>
            <a:r>
              <a:rPr lang="zh-CN" altLang="en-US" sz="2700" dirty="0">
                <a:latin typeface="微软雅黑" panose="020B0503020204020204" pitchFamily="34" charset="-122"/>
                <a:ea typeface="微软雅黑" panose="020B0503020204020204" pitchFamily="34" charset="-122"/>
              </a:rPr>
              <a:t>更轻松的维护和扩展</a:t>
            </a:r>
            <a:endParaRPr lang="zh-CN" altLang="en-US" sz="2700" dirty="0">
              <a:latin typeface="微软雅黑" panose="020B0503020204020204" pitchFamily="34" charset="-122"/>
              <a:ea typeface="微软雅黑" panose="020B0503020204020204" pitchFamily="34" charset="-122"/>
            </a:endParaRPr>
          </a:p>
        </p:txBody>
      </p:sp>
      <p:sp>
        <p:nvSpPr>
          <p:cNvPr id="33796" name="Title 1"/>
          <p:cNvSpPr txBox="1"/>
          <p:nvPr/>
        </p:nvSpPr>
        <p:spPr>
          <a:xfrm>
            <a:off x="196850" y="214313"/>
            <a:ext cx="6375400" cy="642937"/>
          </a:xfrm>
          <a:prstGeom prst="rect">
            <a:avLst/>
          </a:prstGeom>
          <a:noFill/>
          <a:ln w="9525">
            <a:noFill/>
          </a:ln>
        </p:spPr>
        <p:txBody>
          <a:bodyPr anchor="ctr" anchorCtr="0"/>
          <a:p>
            <a:pPr eaLnBrk="1" hangingPunct="1"/>
            <a:r>
              <a:rPr lang="en-US" altLang="zh-CN" sz="2800" dirty="0">
                <a:solidFill>
                  <a:srgbClr val="384C54"/>
                </a:solidFill>
                <a:latin typeface="微软雅黑" panose="020B0503020204020204" pitchFamily="34" charset="-122"/>
                <a:ea typeface="微软雅黑" panose="020B0503020204020204" pitchFamily="34" charset="-122"/>
              </a:rPr>
              <a:t>Docker</a:t>
            </a:r>
            <a:r>
              <a:rPr lang="zh-CN" altLang="en-US" sz="2800" dirty="0">
                <a:solidFill>
                  <a:srgbClr val="384C54"/>
                </a:solidFill>
                <a:latin typeface="微软雅黑" panose="020B0503020204020204" pitchFamily="34" charset="-122"/>
                <a:ea typeface="微软雅黑" panose="020B0503020204020204" pitchFamily="34" charset="-122"/>
              </a:rPr>
              <a:t>被广泛应用的原因？</a:t>
            </a:r>
            <a:endParaRPr lang="zh-CN" altLang="en-US" sz="2800" dirty="0">
              <a:solidFill>
                <a:srgbClr val="384C54"/>
              </a:solidFill>
              <a:latin typeface="微软雅黑" panose="020B0503020204020204" pitchFamily="34" charset="-122"/>
              <a:ea typeface="微软雅黑" panose="020B0503020204020204" pitchFamily="34" charset="-122"/>
            </a:endParaRPr>
          </a:p>
        </p:txBody>
      </p:sp>
      <p:pic>
        <p:nvPicPr>
          <p:cNvPr id="33797" name="Picture 2" descr="http://cdn.infoqstatic.com/statics_s1_20160816-0334/resource/articles/docker-core-technology-preview/zh/resources/0731012.png"/>
          <p:cNvPicPr>
            <a:picLocks noChangeAspect="1"/>
          </p:cNvPicPr>
          <p:nvPr/>
        </p:nvPicPr>
        <p:blipFill>
          <a:blip r:embed="rId1"/>
          <a:stretch>
            <a:fillRect/>
          </a:stretch>
        </p:blipFill>
        <p:spPr>
          <a:xfrm>
            <a:off x="4724400" y="2060575"/>
            <a:ext cx="4456113" cy="3360738"/>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图片 100"/>
          <p:cNvPicPr>
            <a:picLocks noChangeAspect="1"/>
          </p:cNvPicPr>
          <p:nvPr/>
        </p:nvPicPr>
        <p:blipFill rotWithShape="1">
          <a:blip r:embed="rId1"/>
          <a:srcRect b="780"/>
          <a:stretch>
            <a:fillRect/>
          </a:stretch>
        </p:blipFill>
        <p:spPr>
          <a:xfrm>
            <a:off x="5494338" y="873125"/>
            <a:ext cx="2635250" cy="5314950"/>
          </a:xfrm>
          <a:prstGeom prst="rect">
            <a:avLst/>
          </a:prstGeom>
          <a:ln>
            <a:noFill/>
          </a:ln>
          <a:effectLst>
            <a:outerShdw blurRad="292100" dist="139700" dir="2700000" algn="tl" rotWithShape="0">
              <a:srgbClr val="333333">
                <a:alpha val="65000"/>
              </a:srgbClr>
            </a:outerShdw>
          </a:effectLst>
        </p:spPr>
      </p:pic>
      <p:sp>
        <p:nvSpPr>
          <p:cNvPr id="35843" name="矩形 103"/>
          <p:cNvSpPr/>
          <p:nvPr/>
        </p:nvSpPr>
        <p:spPr>
          <a:xfrm>
            <a:off x="339725" y="2043113"/>
            <a:ext cx="4448175" cy="4154487"/>
          </a:xfrm>
          <a:prstGeom prst="rect">
            <a:avLst/>
          </a:prstGeom>
          <a:noFill/>
          <a:ln w="9525">
            <a:noFill/>
          </a:ln>
        </p:spPr>
        <p:txBody>
          <a:bodyPr>
            <a:spAutoFit/>
          </a:bodyPr>
          <a:p>
            <a:r>
              <a:rPr lang="en-US" altLang="zh-CN" sz="2400" dirty="0">
                <a:solidFill>
                  <a:srgbClr val="000000"/>
                </a:solidFill>
                <a:latin typeface="等线" panose="02010600030101010101" pitchFamily="2" charset="-122"/>
                <a:ea typeface="等线" panose="02010600030101010101" pitchFamily="2" charset="-122"/>
              </a:rPr>
              <a:t>Docker</a:t>
            </a:r>
            <a:r>
              <a:rPr lang="zh-CN" altLang="en-US" sz="2400" dirty="0">
                <a:solidFill>
                  <a:srgbClr val="000000"/>
                </a:solidFill>
                <a:latin typeface="等线" panose="02010600030101010101" pitchFamily="2" charset="-122"/>
                <a:ea typeface="等线" panose="02010600030101010101" pitchFamily="2" charset="-122"/>
              </a:rPr>
              <a:t>仍然占据主导地位，但其份额从去年的</a:t>
            </a:r>
            <a:r>
              <a:rPr lang="en-US" altLang="zh-CN" sz="2400" dirty="0">
                <a:solidFill>
                  <a:srgbClr val="000000"/>
                </a:solidFill>
                <a:latin typeface="等线" panose="02010600030101010101" pitchFamily="2" charset="-122"/>
                <a:ea typeface="等线" panose="02010600030101010101" pitchFamily="2" charset="-122"/>
              </a:rPr>
              <a:t>99%</a:t>
            </a:r>
            <a:r>
              <a:rPr lang="zh-CN" altLang="en-US" sz="2400" dirty="0">
                <a:solidFill>
                  <a:srgbClr val="000000"/>
                </a:solidFill>
                <a:latin typeface="等线" panose="02010600030101010101" pitchFamily="2" charset="-122"/>
                <a:ea typeface="等线" panose="02010600030101010101" pitchFamily="2" charset="-122"/>
              </a:rPr>
              <a:t>下降到今年的</a:t>
            </a:r>
            <a:r>
              <a:rPr lang="en-US" altLang="zh-CN" sz="2400" dirty="0">
                <a:solidFill>
                  <a:srgbClr val="000000"/>
                </a:solidFill>
                <a:latin typeface="等线" panose="02010600030101010101" pitchFamily="2" charset="-122"/>
                <a:ea typeface="等线" panose="02010600030101010101" pitchFamily="2" charset="-122"/>
              </a:rPr>
              <a:t>83%</a:t>
            </a:r>
            <a:r>
              <a:rPr lang="zh-CN" altLang="en-US" sz="2400" dirty="0">
                <a:solidFill>
                  <a:srgbClr val="000000"/>
                </a:solidFill>
                <a:latin typeface="等线" panose="02010600030101010101" pitchFamily="2" charset="-122"/>
                <a:ea typeface="等线" panose="02010600030101010101" pitchFamily="2" charset="-122"/>
              </a:rPr>
              <a:t>，因为其他容器运行环境开始占有市场。</a:t>
            </a:r>
            <a:endParaRPr lang="zh-CN" altLang="en-US" sz="2400" dirty="0">
              <a:solidFill>
                <a:srgbClr val="000000"/>
              </a:solidFill>
              <a:latin typeface="等线" panose="02010600030101010101" pitchFamily="2" charset="-122"/>
              <a:ea typeface="等线" panose="02010600030101010101" pitchFamily="2" charset="-122"/>
            </a:endParaRPr>
          </a:p>
          <a:p>
            <a:endParaRPr lang="en-US" altLang="zh-CN" sz="2400" dirty="0">
              <a:solidFill>
                <a:srgbClr val="000000"/>
              </a:solidFill>
              <a:latin typeface="等线" panose="02010600030101010101" pitchFamily="2" charset="-122"/>
              <a:ea typeface="等线" panose="02010600030101010101" pitchFamily="2" charset="-122"/>
            </a:endParaRPr>
          </a:p>
          <a:p>
            <a:r>
              <a:rPr lang="zh-CN" altLang="en-US" sz="2400" dirty="0">
                <a:solidFill>
                  <a:srgbClr val="000000"/>
                </a:solidFill>
                <a:latin typeface="等线" panose="02010600030101010101" pitchFamily="2" charset="-122"/>
                <a:ea typeface="等线" panose="02010600030101010101" pitchFamily="2" charset="-122"/>
              </a:rPr>
              <a:t>来自</a:t>
            </a:r>
            <a:r>
              <a:rPr lang="en-US" altLang="zh-CN" sz="2400" dirty="0">
                <a:solidFill>
                  <a:srgbClr val="000000"/>
                </a:solidFill>
                <a:latin typeface="等线" panose="02010600030101010101" pitchFamily="2" charset="-122"/>
                <a:ea typeface="等线" panose="02010600030101010101" pitchFamily="2" charset="-122"/>
              </a:rPr>
              <a:t>CoreOS</a:t>
            </a:r>
            <a:r>
              <a:rPr lang="zh-CN" altLang="en-US" sz="2400" dirty="0">
                <a:solidFill>
                  <a:srgbClr val="000000"/>
                </a:solidFill>
                <a:latin typeface="等线" panose="02010600030101010101" pitchFamily="2" charset="-122"/>
                <a:ea typeface="等线" panose="02010600030101010101" pitchFamily="2" charset="-122"/>
              </a:rPr>
              <a:t>的</a:t>
            </a:r>
            <a:r>
              <a:rPr lang="en-US" altLang="zh-CN" sz="2400" dirty="0">
                <a:solidFill>
                  <a:srgbClr val="000000"/>
                </a:solidFill>
                <a:latin typeface="等线" panose="02010600030101010101" pitchFamily="2" charset="-122"/>
                <a:ea typeface="等线" panose="02010600030101010101" pitchFamily="2" charset="-122"/>
              </a:rPr>
              <a:t>Rkt</a:t>
            </a:r>
            <a:r>
              <a:rPr lang="zh-CN" altLang="en-US" sz="2400" dirty="0">
                <a:solidFill>
                  <a:srgbClr val="000000"/>
                </a:solidFill>
                <a:latin typeface="等线" panose="02010600030101010101" pitchFamily="2" charset="-122"/>
                <a:ea typeface="等线" panose="02010600030101010101" pitchFamily="2" charset="-122"/>
              </a:rPr>
              <a:t>占比最大，攀升至</a:t>
            </a:r>
            <a:r>
              <a:rPr lang="en-US" altLang="zh-CN" sz="2400" dirty="0">
                <a:solidFill>
                  <a:srgbClr val="000000"/>
                </a:solidFill>
                <a:latin typeface="等线" panose="02010600030101010101" pitchFamily="2" charset="-122"/>
                <a:ea typeface="等线" panose="02010600030101010101" pitchFamily="2" charset="-122"/>
              </a:rPr>
              <a:t>12%</a:t>
            </a:r>
            <a:r>
              <a:rPr lang="zh-CN" altLang="en-US" sz="2400" dirty="0">
                <a:solidFill>
                  <a:srgbClr val="000000"/>
                </a:solidFill>
                <a:latin typeface="等线" panose="02010600030101010101" pitchFamily="2" charset="-122"/>
                <a:ea typeface="等线" panose="02010600030101010101" pitchFamily="2" charset="-122"/>
              </a:rPr>
              <a:t>的份额，而</a:t>
            </a:r>
            <a:r>
              <a:rPr lang="en-US" altLang="zh-CN" sz="2400" dirty="0">
                <a:solidFill>
                  <a:srgbClr val="000000"/>
                </a:solidFill>
                <a:latin typeface="等线" panose="02010600030101010101" pitchFamily="2" charset="-122"/>
                <a:ea typeface="等线" panose="02010600030101010101" pitchFamily="2" charset="-122"/>
              </a:rPr>
              <a:t>Mesos</a:t>
            </a:r>
            <a:r>
              <a:rPr lang="zh-CN" altLang="en-US" sz="2400" dirty="0">
                <a:solidFill>
                  <a:srgbClr val="000000"/>
                </a:solidFill>
                <a:latin typeface="等线" panose="02010600030101010101" pitchFamily="2" charset="-122"/>
                <a:ea typeface="等线" panose="02010600030101010101" pitchFamily="2" charset="-122"/>
              </a:rPr>
              <a:t>的容器工具份额达到</a:t>
            </a:r>
            <a:r>
              <a:rPr lang="en-US" altLang="zh-CN" sz="2400" dirty="0">
                <a:solidFill>
                  <a:srgbClr val="000000"/>
                </a:solidFill>
                <a:latin typeface="等线" panose="02010600030101010101" pitchFamily="2" charset="-122"/>
                <a:ea typeface="等线" panose="02010600030101010101" pitchFamily="2" charset="-122"/>
              </a:rPr>
              <a:t>4%</a:t>
            </a:r>
            <a:r>
              <a:rPr lang="zh-CN" altLang="en-US" sz="2400" dirty="0">
                <a:solidFill>
                  <a:srgbClr val="000000"/>
                </a:solidFill>
                <a:latin typeface="等线" panose="02010600030101010101" pitchFamily="2" charset="-122"/>
                <a:ea typeface="等线" panose="02010600030101010101" pitchFamily="2" charset="-122"/>
              </a:rPr>
              <a:t>。</a:t>
            </a:r>
            <a:r>
              <a:rPr lang="en-US" altLang="zh-CN" sz="2400" dirty="0">
                <a:solidFill>
                  <a:srgbClr val="000000"/>
                </a:solidFill>
                <a:latin typeface="等线" panose="02010600030101010101" pitchFamily="2" charset="-122"/>
                <a:ea typeface="等线" panose="02010600030101010101" pitchFamily="2" charset="-122"/>
              </a:rPr>
              <a:t>LXC 1%</a:t>
            </a:r>
            <a:r>
              <a:rPr lang="zh-CN" altLang="en-US" sz="2400" dirty="0">
                <a:solidFill>
                  <a:srgbClr val="000000"/>
                </a:solidFill>
                <a:latin typeface="等线" panose="02010600030101010101" pitchFamily="2" charset="-122"/>
                <a:ea typeface="等线" panose="02010600030101010101" pitchFamily="2" charset="-122"/>
              </a:rPr>
              <a:t>也增长，但速度明显较低。但是显然，许多公司都开始在生产中使用非</a:t>
            </a:r>
            <a:r>
              <a:rPr lang="en-US" altLang="zh-CN" sz="2400" dirty="0">
                <a:solidFill>
                  <a:srgbClr val="000000"/>
                </a:solidFill>
                <a:latin typeface="等线" panose="02010600030101010101" pitchFamily="2" charset="-122"/>
                <a:ea typeface="等线" panose="02010600030101010101" pitchFamily="2" charset="-122"/>
              </a:rPr>
              <a:t>Docker</a:t>
            </a:r>
            <a:r>
              <a:rPr lang="zh-CN" altLang="en-US" sz="2400" dirty="0">
                <a:solidFill>
                  <a:srgbClr val="000000"/>
                </a:solidFill>
                <a:latin typeface="等线" panose="02010600030101010101" pitchFamily="2" charset="-122"/>
                <a:ea typeface="等线" panose="02010600030101010101" pitchFamily="2" charset="-122"/>
              </a:rPr>
              <a:t>的解决方案。</a:t>
            </a:r>
            <a:endParaRPr lang="zh-CN" altLang="en-US" sz="2400" dirty="0">
              <a:solidFill>
                <a:srgbClr val="000000"/>
              </a:solidFill>
              <a:latin typeface="等线" panose="02010600030101010101" pitchFamily="2" charset="-122"/>
              <a:ea typeface="等线" panose="02010600030101010101" pitchFamily="2" charset="-122"/>
            </a:endParaRPr>
          </a:p>
        </p:txBody>
      </p:sp>
      <p:sp>
        <p:nvSpPr>
          <p:cNvPr id="35844" name="文本框 2"/>
          <p:cNvSpPr txBox="1"/>
          <p:nvPr/>
        </p:nvSpPr>
        <p:spPr>
          <a:xfrm>
            <a:off x="1749425" y="1531938"/>
            <a:ext cx="3117850" cy="369887"/>
          </a:xfrm>
          <a:prstGeom prst="rect">
            <a:avLst/>
          </a:prstGeom>
          <a:noFill/>
          <a:ln w="9525">
            <a:noFill/>
          </a:ln>
        </p:spPr>
        <p:txBody>
          <a:bodyPr wrap="none">
            <a:spAutoFit/>
          </a:bodyPr>
          <a:p>
            <a:r>
              <a:rPr lang="zh-CN" altLang="en-US" dirty="0">
                <a:latin typeface="微软雅黑" panose="020B0503020204020204" pitchFamily="34" charset="-122"/>
                <a:ea typeface="微软雅黑" panose="020B0503020204020204" pitchFamily="34" charset="-122"/>
              </a:rPr>
              <a:t>图源：</a:t>
            </a:r>
            <a:r>
              <a:rPr lang="en-US" altLang="zh-CN" dirty="0">
                <a:latin typeface="微软雅黑" panose="020B0503020204020204" pitchFamily="34" charset="-122"/>
                <a:ea typeface="微软雅黑" panose="020B0503020204020204" pitchFamily="34" charset="-122"/>
              </a:rPr>
              <a:t>2018Docker</a:t>
            </a:r>
            <a:r>
              <a:rPr lang="zh-CN" altLang="en-US" dirty="0">
                <a:latin typeface="微软雅黑" panose="020B0503020204020204" pitchFamily="34" charset="-122"/>
                <a:ea typeface="微软雅黑" panose="020B0503020204020204" pitchFamily="34" charset="-122"/>
              </a:rPr>
              <a:t>使用报告</a:t>
            </a:r>
            <a:endParaRPr lang="zh-CN" altLang="en-US" dirty="0">
              <a:latin typeface="微软雅黑" panose="020B0503020204020204" pitchFamily="34" charset="-122"/>
              <a:ea typeface="微软雅黑" panose="020B0503020204020204" pitchFamily="34" charset="-122"/>
            </a:endParaRPr>
          </a:p>
        </p:txBody>
      </p:sp>
      <p:sp>
        <p:nvSpPr>
          <p:cNvPr id="4" name="等腰三角形 3"/>
          <p:cNvSpPr/>
          <p:nvPr/>
        </p:nvSpPr>
        <p:spPr>
          <a:xfrm rot="5400000">
            <a:off x="5048250" y="1587500"/>
            <a:ext cx="315913" cy="2047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846" name="标题 1"/>
          <p:cNvSpPr>
            <a:spLocks noGrp="1"/>
          </p:cNvSpPr>
          <p:nvPr>
            <p:ph type="title"/>
          </p:nvPr>
        </p:nvSpPr>
        <p:spPr>
          <a:xfrm>
            <a:off x="-1981200" y="31750"/>
            <a:ext cx="7886700" cy="993775"/>
          </a:xfrm>
          <a:ln/>
        </p:spPr>
        <p:txBody>
          <a:bodyPr vert="horz" wrap="square" lIns="91440" tIns="45720" rIns="91440" bIns="45720" anchor="ctr" anchorCtr="0"/>
          <a:p>
            <a:r>
              <a:rPr lang="en-US" altLang="zh-CN" sz="3600" dirty="0">
                <a:latin typeface="微软雅黑" panose="020B0503020204020204" pitchFamily="34" charset="-122"/>
                <a:ea typeface="微软雅黑" panose="020B0503020204020204" pitchFamily="34" charset="-122"/>
              </a:rPr>
              <a:t>Docker</a:t>
            </a:r>
            <a:r>
              <a:rPr lang="zh-CN" altLang="en-US" sz="3600" dirty="0">
                <a:latin typeface="微软雅黑" panose="020B0503020204020204" pitchFamily="34" charset="-122"/>
                <a:ea typeface="微软雅黑" panose="020B0503020204020204" pitchFamily="34" charset="-122"/>
              </a:rPr>
              <a:t>发展趋势</a:t>
            </a: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图片 100"/>
          <p:cNvPicPr>
            <a:picLocks noChangeAspect="1"/>
          </p:cNvPicPr>
          <p:nvPr/>
        </p:nvPicPr>
        <p:blipFill rotWithShape="1">
          <a:blip r:embed="rId1"/>
          <a:srcRect r="1344"/>
          <a:stretch>
            <a:fillRect/>
          </a:stretch>
        </p:blipFill>
        <p:spPr>
          <a:xfrm>
            <a:off x="4995863" y="1941513"/>
            <a:ext cx="3859213" cy="3867150"/>
          </a:xfrm>
          <a:prstGeom prst="rect">
            <a:avLst/>
          </a:prstGeom>
          <a:ln>
            <a:noFill/>
          </a:ln>
          <a:effectLst>
            <a:outerShdw blurRad="292100" dist="139700" dir="2700000" algn="tl" rotWithShape="0">
              <a:srgbClr val="333333">
                <a:alpha val="65000"/>
              </a:srgbClr>
            </a:outerShdw>
          </a:effectLst>
        </p:spPr>
      </p:pic>
      <p:sp>
        <p:nvSpPr>
          <p:cNvPr id="104" name="矩形 103"/>
          <p:cNvSpPr/>
          <p:nvPr/>
        </p:nvSpPr>
        <p:spPr>
          <a:xfrm>
            <a:off x="458788" y="1243013"/>
            <a:ext cx="4303713" cy="5262563"/>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容器存活周期：</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17%</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不到一分钟</a:t>
            </a:r>
            <a:endPar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78%</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不到一个小时</a:t>
            </a:r>
            <a:endPar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89%</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不到一天</a:t>
            </a:r>
            <a:endPar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95%</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不到一周</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许多客户拥有可根据需要进行扩展的架构系统，只有在增加价值的情况下才能生存。容器被创建，完成他们的工作，然后消失。例如，一个客户为其在</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Jenkins</a:t>
            </a: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中创建的每个作业开启一个容器。它测试更改，然后关闭容器。对于该客户，这种情况每天发生数千次。</a:t>
            </a:r>
            <a:endPar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
        <p:nvSpPr>
          <p:cNvPr id="36868" name="文本框 4"/>
          <p:cNvSpPr txBox="1"/>
          <p:nvPr/>
        </p:nvSpPr>
        <p:spPr>
          <a:xfrm>
            <a:off x="5514975" y="1409700"/>
            <a:ext cx="3119438" cy="369888"/>
          </a:xfrm>
          <a:prstGeom prst="rect">
            <a:avLst/>
          </a:prstGeom>
          <a:noFill/>
          <a:ln w="9525">
            <a:noFill/>
          </a:ln>
        </p:spPr>
        <p:txBody>
          <a:bodyPr wrap="none">
            <a:spAutoFit/>
          </a:bodyPr>
          <a:p>
            <a:r>
              <a:rPr lang="zh-CN" altLang="en-US" dirty="0">
                <a:latin typeface="微软雅黑" panose="020B0503020204020204" pitchFamily="34" charset="-122"/>
                <a:ea typeface="微软雅黑" panose="020B0503020204020204" pitchFamily="34" charset="-122"/>
              </a:rPr>
              <a:t>图源：</a:t>
            </a:r>
            <a:r>
              <a:rPr lang="en-US" altLang="zh-CN" dirty="0">
                <a:latin typeface="微软雅黑" panose="020B0503020204020204" pitchFamily="34" charset="-122"/>
                <a:ea typeface="微软雅黑" panose="020B0503020204020204" pitchFamily="34" charset="-122"/>
              </a:rPr>
              <a:t>2018Docker</a:t>
            </a:r>
            <a:r>
              <a:rPr lang="zh-CN" altLang="en-US" dirty="0">
                <a:latin typeface="微软雅黑" panose="020B0503020204020204" pitchFamily="34" charset="-122"/>
                <a:ea typeface="微软雅黑" panose="020B0503020204020204" pitchFamily="34" charset="-122"/>
              </a:rPr>
              <a:t>使用报告</a:t>
            </a:r>
            <a:endParaRPr lang="zh-CN" altLang="en-US" dirty="0">
              <a:latin typeface="微软雅黑" panose="020B0503020204020204" pitchFamily="34" charset="-122"/>
              <a:ea typeface="微软雅黑" panose="020B0503020204020204" pitchFamily="34" charset="-122"/>
            </a:endParaRPr>
          </a:p>
        </p:txBody>
      </p:sp>
      <p:sp>
        <p:nvSpPr>
          <p:cNvPr id="36869" name="标题 1"/>
          <p:cNvSpPr>
            <a:spLocks noGrp="1"/>
          </p:cNvSpPr>
          <p:nvPr>
            <p:ph type="title"/>
          </p:nvPr>
        </p:nvSpPr>
        <p:spPr>
          <a:xfrm>
            <a:off x="-1909762" y="31750"/>
            <a:ext cx="7886700" cy="993775"/>
          </a:xfrm>
          <a:ln/>
        </p:spPr>
        <p:txBody>
          <a:bodyPr vert="horz" wrap="square" lIns="91440" tIns="45720" rIns="91440" bIns="45720" anchor="ctr" anchorCtr="0"/>
          <a:p>
            <a:r>
              <a:rPr lang="en-US" altLang="zh-CN" sz="3600" dirty="0">
                <a:latin typeface="微软雅黑" panose="020B0503020204020204" pitchFamily="34" charset="-122"/>
                <a:ea typeface="微软雅黑" panose="020B0503020204020204" pitchFamily="34" charset="-122"/>
              </a:rPr>
              <a:t>Docker</a:t>
            </a:r>
            <a:r>
              <a:rPr lang="zh-CN" altLang="en-US" sz="3600" dirty="0">
                <a:latin typeface="微软雅黑" panose="020B0503020204020204" pitchFamily="34" charset="-122"/>
                <a:ea typeface="微软雅黑" panose="020B0503020204020204" pitchFamily="34" charset="-122"/>
              </a:rPr>
              <a:t>发展趋势</a:t>
            </a: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a:xfrm>
            <a:off x="-1981200" y="31750"/>
            <a:ext cx="7886700" cy="993775"/>
          </a:xfrm>
          <a:ln/>
        </p:spPr>
        <p:txBody>
          <a:bodyPr vert="horz" wrap="square" lIns="91440" tIns="45720" rIns="91440" bIns="45720" anchor="ctr" anchorCtr="0"/>
          <a:p>
            <a:r>
              <a:rPr lang="en-US" altLang="zh-CN" sz="3600" dirty="0">
                <a:latin typeface="微软雅黑" panose="020B0503020204020204" pitchFamily="34" charset="-122"/>
                <a:ea typeface="微软雅黑" panose="020B0503020204020204" pitchFamily="34" charset="-122"/>
              </a:rPr>
              <a:t>Docker</a:t>
            </a:r>
            <a:r>
              <a:rPr lang="zh-CN" altLang="en-US" sz="3600" dirty="0">
                <a:latin typeface="微软雅黑" panose="020B0503020204020204" pitchFamily="34" charset="-122"/>
                <a:ea typeface="微软雅黑" panose="020B0503020204020204" pitchFamily="34" charset="-122"/>
              </a:rPr>
              <a:t>发展趋势</a:t>
            </a:r>
            <a:endParaRPr lang="zh-CN" altLang="en-US" sz="3600" dirty="0">
              <a:latin typeface="微软雅黑" panose="020B0503020204020204" pitchFamily="34" charset="-122"/>
              <a:ea typeface="微软雅黑" panose="020B0503020204020204" pitchFamily="34" charset="-122"/>
            </a:endParaRPr>
          </a:p>
        </p:txBody>
      </p:sp>
      <p:sp>
        <p:nvSpPr>
          <p:cNvPr id="37891" name="内容占位符 3"/>
          <p:cNvSpPr>
            <a:spLocks noGrp="1"/>
          </p:cNvSpPr>
          <p:nvPr>
            <p:ph idx="1"/>
          </p:nvPr>
        </p:nvSpPr>
        <p:spPr>
          <a:xfrm>
            <a:off x="250825" y="1268413"/>
            <a:ext cx="8229600" cy="4525962"/>
          </a:xfrm>
          <a:ln/>
        </p:spPr>
        <p:txBody>
          <a:bodyPr vert="horz" wrap="square" lIns="91440" tIns="45720" rIns="91440" bIns="45720" anchor="t" anchorCtr="0"/>
          <a:p>
            <a:r>
              <a:rPr lang="zh-CN" altLang="en-US" dirty="0"/>
              <a:t>容器与云计算</a:t>
            </a:r>
            <a:endParaRPr lang="zh-CN" altLang="en-US" dirty="0"/>
          </a:p>
        </p:txBody>
      </p:sp>
      <p:sp>
        <p:nvSpPr>
          <p:cNvPr id="5" name="矩形 4"/>
          <p:cNvSpPr/>
          <p:nvPr/>
        </p:nvSpPr>
        <p:spPr>
          <a:xfrm>
            <a:off x="457200" y="2205038"/>
            <a:ext cx="8229600" cy="3170238"/>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事实上，Docker 技术的出现自身就极大推动了云计算行业的发展。</a:t>
            </a:r>
            <a:endPar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通过整合公有云的虚拟机和 Docker 方式，可能获得更多的好处，包括：</a:t>
            </a:r>
            <a:endPar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更快速的持续交付和部署能力；</a:t>
            </a:r>
            <a:endPar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利用内核级虚拟化，对公有云中服务器资源进行更加高效地利用；</a:t>
            </a:r>
            <a:endPar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    利用公有云和 Docker 的特性更加方便的迁移和扩展应用。</a:t>
            </a:r>
            <a:endPar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同时，容器将作为与虚拟机类似的业务直接提供给用户使用，极大地丰富了应用开发和部署的场景。</a:t>
            </a:r>
            <a:endParaRPr kumimoji="0" lang="zh-CN" altLang="en-US" sz="20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1"/>
          <p:cNvSpPr txBox="1"/>
          <p:nvPr/>
        </p:nvSpPr>
        <p:spPr>
          <a:xfrm>
            <a:off x="196850" y="214313"/>
            <a:ext cx="6375400" cy="642937"/>
          </a:xfrm>
          <a:prstGeom prst="rect">
            <a:avLst/>
          </a:prstGeom>
          <a:noFill/>
          <a:ln w="9525">
            <a:noFill/>
          </a:ln>
        </p:spPr>
        <p:txBody>
          <a:bodyPr anchor="ctr" anchorCtr="0"/>
          <a:p>
            <a:pPr eaLnBrk="1" hangingPunct="1"/>
            <a:endParaRPr lang="en-US" altLang="zh-CN" sz="2800" dirty="0">
              <a:latin typeface="Arial Unicode MS" panose="020B0604020202020204" pitchFamily="34" charset="-122"/>
              <a:ea typeface="Arial Unicode MS" panose="020B0604020202020204" pitchFamily="34" charset="-122"/>
            </a:endParaRPr>
          </a:p>
        </p:txBody>
      </p:sp>
      <p:sp>
        <p:nvSpPr>
          <p:cNvPr id="38915" name="矩形 1"/>
          <p:cNvSpPr/>
          <p:nvPr/>
        </p:nvSpPr>
        <p:spPr>
          <a:xfrm>
            <a:off x="390525" y="1727200"/>
            <a:ext cx="7488238" cy="1200150"/>
          </a:xfrm>
          <a:prstGeom prst="rect">
            <a:avLst/>
          </a:prstGeom>
          <a:noFill/>
          <a:ln w="9525">
            <a:noFill/>
          </a:ln>
        </p:spPr>
        <p:txBody>
          <a:bodyPr>
            <a:spAutoFit/>
          </a:bodyPr>
          <a:p>
            <a:pPr marL="342900" indent="-342900">
              <a:buFont typeface="Wingdings" panose="05000000000000000000" pitchFamily="2" charset="2"/>
              <a:buChar char="p"/>
            </a:pPr>
            <a:r>
              <a:rPr lang="zh-CN" altLang="en-US" sz="2400" dirty="0">
                <a:solidFill>
                  <a:srgbClr val="333333"/>
                </a:solidFill>
                <a:latin typeface="Arial" panose="020B0604020202020204" pitchFamily="34" charset="0"/>
              </a:rPr>
              <a:t>技术成熟性有待提升。对存储的灵活的支持、网络的开销和兼容性方面还存在限制，这是</a:t>
            </a:r>
            <a:r>
              <a:rPr lang="en-US" altLang="zh-CN" sz="2400" dirty="0">
                <a:solidFill>
                  <a:srgbClr val="333333"/>
                </a:solidFill>
                <a:latin typeface="Arial" panose="020B0604020202020204" pitchFamily="34" charset="0"/>
              </a:rPr>
              <a:t>Docker</a:t>
            </a:r>
            <a:r>
              <a:rPr lang="zh-CN" altLang="en-US" sz="2400" dirty="0">
                <a:solidFill>
                  <a:srgbClr val="333333"/>
                </a:solidFill>
                <a:latin typeface="Arial" panose="020B0604020202020204" pitchFamily="34" charset="0"/>
              </a:rPr>
              <a:t>没有被企业大范围使用的一个主要原因。</a:t>
            </a:r>
            <a:endParaRPr lang="zh-CN" altLang="en-US" sz="2400" dirty="0">
              <a:latin typeface="Calibri" panose="020F0502020204030204" pitchFamily="34" charset="0"/>
            </a:endParaRPr>
          </a:p>
        </p:txBody>
      </p:sp>
      <p:sp>
        <p:nvSpPr>
          <p:cNvPr id="38916" name="矩形 2"/>
          <p:cNvSpPr/>
          <p:nvPr/>
        </p:nvSpPr>
        <p:spPr>
          <a:xfrm>
            <a:off x="395288" y="3459163"/>
            <a:ext cx="7483475" cy="830262"/>
          </a:xfrm>
          <a:prstGeom prst="rect">
            <a:avLst/>
          </a:prstGeom>
          <a:noFill/>
          <a:ln w="9525">
            <a:noFill/>
          </a:ln>
        </p:spPr>
        <p:txBody>
          <a:bodyPr>
            <a:spAutoFit/>
          </a:bodyPr>
          <a:p>
            <a:pPr marL="342900" indent="-342900">
              <a:buFont typeface="Wingdings" panose="05000000000000000000" pitchFamily="2" charset="2"/>
              <a:buChar char="p"/>
            </a:pPr>
            <a:r>
              <a:rPr lang="zh-CN" altLang="en-US" sz="2400" dirty="0">
                <a:solidFill>
                  <a:srgbClr val="333333"/>
                </a:solidFill>
                <a:latin typeface="Arial" panose="020B0604020202020204" pitchFamily="34" charset="0"/>
              </a:rPr>
              <a:t>安全性有待改善。</a:t>
            </a:r>
            <a:r>
              <a:rPr lang="en-US" altLang="zh-CN" sz="2400" dirty="0">
                <a:solidFill>
                  <a:srgbClr val="333333"/>
                </a:solidFill>
                <a:latin typeface="Arial" panose="020B0604020202020204" pitchFamily="34" charset="0"/>
              </a:rPr>
              <a:t>Docker</a:t>
            </a:r>
            <a:r>
              <a:rPr lang="zh-CN" altLang="en-US" sz="2400" dirty="0">
                <a:solidFill>
                  <a:srgbClr val="333333"/>
                </a:solidFill>
                <a:latin typeface="Arial" panose="020B0604020202020204" pitchFamily="34" charset="0"/>
              </a:rPr>
              <a:t>对于</a:t>
            </a:r>
            <a:r>
              <a:rPr lang="en-US" altLang="zh-CN" sz="2400" dirty="0">
                <a:solidFill>
                  <a:srgbClr val="333333"/>
                </a:solidFill>
                <a:latin typeface="Arial" panose="020B0604020202020204" pitchFamily="34" charset="0"/>
              </a:rPr>
              <a:t>Linux</a:t>
            </a:r>
            <a:r>
              <a:rPr lang="zh-CN" altLang="en-US" sz="2400" dirty="0">
                <a:solidFill>
                  <a:srgbClr val="333333"/>
                </a:solidFill>
                <a:latin typeface="Arial" panose="020B0604020202020204" pitchFamily="34" charset="0"/>
              </a:rPr>
              <a:t>这一层的安全的隔离还有待改进，才能进一步得到企业的认可。</a:t>
            </a:r>
            <a:endParaRPr lang="zh-CN" altLang="en-US" sz="2400" dirty="0">
              <a:latin typeface="Calibri" panose="020F0502020204030204" pitchFamily="34" charset="0"/>
            </a:endParaRPr>
          </a:p>
        </p:txBody>
      </p:sp>
      <p:sp>
        <p:nvSpPr>
          <p:cNvPr id="38917" name="标题 1"/>
          <p:cNvSpPr txBox="1"/>
          <p:nvPr/>
        </p:nvSpPr>
        <p:spPr>
          <a:xfrm>
            <a:off x="-1981200" y="31750"/>
            <a:ext cx="7886700" cy="993775"/>
          </a:xfrm>
          <a:prstGeom prst="rect">
            <a:avLst/>
          </a:prstGeom>
          <a:noFill/>
          <a:ln w="9525">
            <a:noFill/>
          </a:ln>
        </p:spPr>
        <p:txBody>
          <a:bodyPr anchor="ctr" anchorCtr="0"/>
          <a:p>
            <a:pPr algn="ctr"/>
            <a:r>
              <a:rPr lang="en-US" altLang="zh-CN" sz="3600" dirty="0">
                <a:latin typeface="微软雅黑" panose="020B0503020204020204" pitchFamily="34" charset="-122"/>
                <a:ea typeface="微软雅黑" panose="020B0503020204020204" pitchFamily="34" charset="-122"/>
              </a:rPr>
              <a:t>Docker</a:t>
            </a:r>
            <a:r>
              <a:rPr lang="zh-CN" altLang="en-US" sz="3600" dirty="0">
                <a:latin typeface="微软雅黑" panose="020B0503020204020204" pitchFamily="34" charset="-122"/>
                <a:ea typeface="微软雅黑" panose="020B0503020204020204" pitchFamily="34" charset="-122"/>
              </a:rPr>
              <a:t>发展趋势</a:t>
            </a:r>
            <a:endParaRPr lang="zh-CN" altLang="en-US" sz="3600" dirty="0">
              <a:latin typeface="微软雅黑" panose="020B0503020204020204" pitchFamily="34" charset="-122"/>
              <a:ea typeface="微软雅黑" panose="020B0503020204020204" pitchFamily="34" charset="-122"/>
            </a:endParaRPr>
          </a:p>
        </p:txBody>
      </p:sp>
      <p:pic>
        <p:nvPicPr>
          <p:cNvPr id="38918" name="图片 5"/>
          <p:cNvPicPr>
            <a:picLocks noChangeAspect="1"/>
          </p:cNvPicPr>
          <p:nvPr/>
        </p:nvPicPr>
        <p:blipFill>
          <a:blip r:embed="rId1"/>
          <a:stretch>
            <a:fillRect/>
          </a:stretch>
        </p:blipFill>
        <p:spPr>
          <a:xfrm>
            <a:off x="5789613" y="3608388"/>
            <a:ext cx="3678237" cy="30607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txBox="1"/>
          <p:nvPr/>
        </p:nvSpPr>
        <p:spPr>
          <a:xfrm>
            <a:off x="196850" y="214313"/>
            <a:ext cx="6375400" cy="642937"/>
          </a:xfrm>
          <a:prstGeom prst="rect">
            <a:avLst/>
          </a:prstGeom>
          <a:noFill/>
          <a:ln w="9525">
            <a:noFill/>
          </a:ln>
        </p:spPr>
        <p:txBody>
          <a:bodyPr anchor="ctr" anchorCtr="0"/>
          <a:p>
            <a:pPr eaLnBrk="1" hangingPunct="1"/>
            <a:r>
              <a:rPr lang="en-US" altLang="zh-CN" sz="2800" dirty="0">
                <a:latin typeface="Arial Unicode MS" panose="020B0604020202020204" pitchFamily="34" charset="-122"/>
                <a:ea typeface="Arial Unicode MS" panose="020B0604020202020204" pitchFamily="34" charset="-122"/>
              </a:rPr>
              <a:t>Contents</a:t>
            </a:r>
            <a:endParaRPr lang="en-US" altLang="zh-CN" sz="2800" dirty="0">
              <a:latin typeface="Arial Unicode MS" panose="020B0604020202020204" pitchFamily="34" charset="-122"/>
              <a:ea typeface="Arial Unicode MS" panose="020B0604020202020204" pitchFamily="34" charset="-122"/>
            </a:endParaRPr>
          </a:p>
        </p:txBody>
      </p:sp>
      <p:graphicFrame>
        <p:nvGraphicFramePr>
          <p:cNvPr id="5" name="内容占位符 3"/>
          <p:cNvGraphicFramePr/>
          <p:nvPr/>
        </p:nvGraphicFramePr>
        <p:xfrm>
          <a:off x="215666" y="1628800"/>
          <a:ext cx="8712665" cy="424847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Freeform 98"/>
          <p:cNvSpPr/>
          <p:nvPr/>
        </p:nvSpPr>
        <p:spPr>
          <a:xfrm flipH="1">
            <a:off x="5227638" y="3425825"/>
            <a:ext cx="3916362" cy="2843213"/>
          </a:xfrm>
          <a:custGeom>
            <a:avLst/>
            <a:gdLst/>
            <a:ahLst/>
            <a:cxnLst>
              <a:cxn ang="0">
                <a:pos x="0" y="0"/>
              </a:cxn>
              <a:cxn ang="0">
                <a:pos x="2849126" y="0"/>
              </a:cxn>
              <a:cxn ang="0">
                <a:pos x="3916362" y="1423367"/>
              </a:cxn>
              <a:cxn ang="0">
                <a:pos x="2849126" y="2843213"/>
              </a:cxn>
              <a:cxn ang="0">
                <a:pos x="0" y="2843213"/>
              </a:cxn>
              <a:cxn ang="0">
                <a:pos x="0" y="0"/>
              </a:cxn>
            </a:cxnLst>
            <a:pathLst>
              <a:path w="3916331" h="2131816">
                <a:moveTo>
                  <a:pt x="0" y="0"/>
                </a:moveTo>
                <a:lnTo>
                  <a:pt x="2849103" y="0"/>
                </a:lnTo>
                <a:lnTo>
                  <a:pt x="3916331" y="1067228"/>
                </a:lnTo>
                <a:lnTo>
                  <a:pt x="2849103" y="2131816"/>
                </a:lnTo>
                <a:lnTo>
                  <a:pt x="0" y="2131816"/>
                </a:lnTo>
                <a:lnTo>
                  <a:pt x="0" y="0"/>
                </a:lnTo>
                <a:close/>
              </a:path>
            </a:pathLst>
          </a:custGeom>
          <a:solidFill>
            <a:srgbClr val="F4879C">
              <a:alpha val="20000"/>
            </a:srgbClr>
          </a:solidFill>
          <a:ln w="9525">
            <a:noFill/>
          </a:ln>
        </p:spPr>
        <p:txBody>
          <a:bodyPr/>
          <a:p>
            <a:endParaRPr lang="zh-CN" altLang="en-US"/>
          </a:p>
        </p:txBody>
      </p:sp>
      <p:sp>
        <p:nvSpPr>
          <p:cNvPr id="39939" name="Freeform 98"/>
          <p:cNvSpPr/>
          <p:nvPr/>
        </p:nvSpPr>
        <p:spPr>
          <a:xfrm>
            <a:off x="0" y="1893888"/>
            <a:ext cx="3916363" cy="2843212"/>
          </a:xfrm>
          <a:custGeom>
            <a:avLst/>
            <a:gdLst/>
            <a:ahLst/>
            <a:cxnLst>
              <a:cxn ang="0">
                <a:pos x="0" y="0"/>
              </a:cxn>
              <a:cxn ang="0">
                <a:pos x="2849126" y="0"/>
              </a:cxn>
              <a:cxn ang="0">
                <a:pos x="3916363" y="1423366"/>
              </a:cxn>
              <a:cxn ang="0">
                <a:pos x="2849126" y="2843212"/>
              </a:cxn>
              <a:cxn ang="0">
                <a:pos x="0" y="2843212"/>
              </a:cxn>
              <a:cxn ang="0">
                <a:pos x="0" y="0"/>
              </a:cxn>
            </a:cxnLst>
            <a:pathLst>
              <a:path w="3916331" h="2131816">
                <a:moveTo>
                  <a:pt x="0" y="0"/>
                </a:moveTo>
                <a:lnTo>
                  <a:pt x="2849103" y="0"/>
                </a:lnTo>
                <a:lnTo>
                  <a:pt x="3916331" y="1067228"/>
                </a:lnTo>
                <a:lnTo>
                  <a:pt x="2849103" y="2131816"/>
                </a:lnTo>
                <a:lnTo>
                  <a:pt x="0" y="2131816"/>
                </a:lnTo>
                <a:lnTo>
                  <a:pt x="0" y="0"/>
                </a:lnTo>
                <a:close/>
              </a:path>
            </a:pathLst>
          </a:custGeom>
          <a:solidFill>
            <a:srgbClr val="BDA8D1">
              <a:alpha val="20000"/>
            </a:srgbClr>
          </a:solidFill>
          <a:ln w="9525">
            <a:noFill/>
          </a:ln>
        </p:spPr>
        <p:txBody>
          <a:bodyPr/>
          <a:p>
            <a:endParaRPr lang="zh-CN" altLang="en-US"/>
          </a:p>
        </p:txBody>
      </p:sp>
      <p:sp>
        <p:nvSpPr>
          <p:cNvPr id="2" name="텍스트 개체 틀 1"/>
          <p:cNvSpPr>
            <a:spLocks noGrp="1"/>
          </p:cNvSpPr>
          <p:nvPr>
            <p:ph type="body" sz="quarter" idx="10"/>
          </p:nvPr>
        </p:nvSpPr>
        <p:spPr>
          <a:xfrm>
            <a:off x="250825" y="279400"/>
            <a:ext cx="8353425" cy="557213"/>
          </a:xfrm>
        </p:spPr>
        <p:txBody>
          <a:bodyPr vert="horz" wrap="square" lIns="0" tIns="0" rIns="0" bIns="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rPr>
              <a:t>Use Docker</a:t>
            </a:r>
            <a:endParaRPr kumimoji="0" lang="ko-KR" altLang="en-US"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endParaRPr>
          </a:p>
        </p:txBody>
      </p:sp>
      <p:grpSp>
        <p:nvGrpSpPr>
          <p:cNvPr id="39941" name="그룹 5"/>
          <p:cNvGrpSpPr/>
          <p:nvPr/>
        </p:nvGrpSpPr>
        <p:grpSpPr>
          <a:xfrm>
            <a:off x="423863" y="2130425"/>
            <a:ext cx="2657475" cy="2211388"/>
            <a:chOff x="424344" y="2549793"/>
            <a:chExt cx="2657336" cy="1658972"/>
          </a:xfrm>
        </p:grpSpPr>
        <p:sp>
          <p:nvSpPr>
            <p:cNvPr id="7" name="speed"/>
            <p:cNvSpPr txBox="1">
              <a:spLocks noChangeArrowheads="1"/>
            </p:cNvSpPr>
            <p:nvPr/>
          </p:nvSpPr>
          <p:spPr bwMode="auto">
            <a:xfrm>
              <a:off x="653543" y="2549793"/>
              <a:ext cx="2285046" cy="290849"/>
            </a:xfrm>
            <a:prstGeom prst="rect">
              <a:avLst/>
            </a:prstGeom>
            <a:noFill/>
            <a:sp3d prstMaterial="matte">
              <a:bevelT w="1270" h="1270"/>
            </a:sp3d>
          </p:spPr>
          <p:txBody>
            <a:bodyPr lIns="0" tIns="0" rIns="0" bIns="0">
              <a:spAutoFit/>
              <a:scene3d>
                <a:camera prst="orthographicFront"/>
                <a:lightRig rig="threePt" dir="t"/>
              </a:scene3d>
              <a:sp3d>
                <a:bevelT w="0" h="0"/>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marL="0" marR="0" lvl="0" indent="0" algn="r" defTabSz="914400" rtl="0" eaLnBrk="0" fontAlgn="base" latinLnBrk="1" hangingPunct="0">
                <a:lnSpc>
                  <a:spcPct val="90000"/>
                </a:lnSpc>
                <a:spcBef>
                  <a:spcPct val="0"/>
                </a:spcBef>
                <a:spcAft>
                  <a:spcPct val="0"/>
                </a:spcAft>
                <a:buClr>
                  <a:prstClr val="white"/>
                </a:buClr>
                <a:buSzTx/>
                <a:buFontTx/>
                <a:buNone/>
                <a:defRPr/>
              </a:pPr>
              <a:r>
                <a:rPr kumimoji="1" lang="zh-CN" altLang="en-US" sz="2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镜像</a:t>
              </a:r>
              <a:endParaRPr kumimoji="1" lang="en-US" altLang="ko-KR" sz="2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sp>
          <p:nvSpPr>
            <p:cNvPr id="9" name="Rectangle 3"/>
            <p:cNvSpPr txBox="1">
              <a:spLocks noChangeArrowheads="1"/>
            </p:cNvSpPr>
            <p:nvPr/>
          </p:nvSpPr>
          <p:spPr bwMode="auto">
            <a:xfrm>
              <a:off x="424344" y="2916103"/>
              <a:ext cx="2657336" cy="1292662"/>
            </a:xfrm>
            <a:prstGeom prst="rect">
              <a:avLst/>
            </a:prstGeom>
          </p:spPr>
          <p:txBody>
            <a:bodyPr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marR="0" lvl="0" indent="0" algn="r"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1600" b="0"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Docker </a:t>
              </a:r>
              <a:r>
                <a:rPr kumimoji="0" lang="zh-CN" altLang="en-US" sz="1600" b="0"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镜像是一个特殊的</a:t>
              </a:r>
              <a:r>
                <a:rPr kumimoji="0" lang="zh-CN" altLang="en-US" sz="1600" b="1"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文件系统</a:t>
              </a:r>
              <a:r>
                <a:rPr kumimoji="0" lang="zh-CN" altLang="en-US" sz="1600" b="0"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，除了提供容器运行时所需的程序、库、资源、配置等文件外，还包含了一些为运行时准备的一些配置参数。镜像</a:t>
              </a:r>
              <a:r>
                <a:rPr kumimoji="0" lang="zh-CN" altLang="en-US" sz="1600" b="1"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不包含任何动态数据</a:t>
              </a:r>
              <a:r>
                <a:rPr kumimoji="0" lang="zh-CN" altLang="en-US" sz="1600" b="0"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，其内容在构建之后也不会被改变。</a:t>
              </a:r>
              <a:endParaRPr kumimoji="0" lang="zh-CN" altLang="en-US" sz="1600" b="0"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grpSp>
      <p:grpSp>
        <p:nvGrpSpPr>
          <p:cNvPr id="39942" name="그룹 22"/>
          <p:cNvGrpSpPr/>
          <p:nvPr/>
        </p:nvGrpSpPr>
        <p:grpSpPr>
          <a:xfrm flipH="1">
            <a:off x="2938463" y="1893888"/>
            <a:ext cx="2130425" cy="2843212"/>
            <a:chOff x="3434466" y="2612719"/>
            <a:chExt cx="2275068" cy="2276442"/>
          </a:xfrm>
        </p:grpSpPr>
        <p:sp>
          <p:nvSpPr>
            <p:cNvPr id="39956" name="Freeform 114"/>
            <p:cNvSpPr/>
            <p:nvPr/>
          </p:nvSpPr>
          <p:spPr>
            <a:xfrm>
              <a:off x="3435837" y="2612720"/>
              <a:ext cx="1105973" cy="1105973"/>
            </a:xfrm>
            <a:custGeom>
              <a:avLst/>
              <a:gdLst/>
              <a:ahLst/>
              <a:cxnLst>
                <a:cxn ang="0">
                  <a:pos x="1105973" y="0"/>
                </a:cxn>
                <a:cxn ang="0">
                  <a:pos x="0" y="1105973"/>
                </a:cxn>
                <a:cxn ang="0">
                  <a:pos x="1105973" y="1105973"/>
                </a:cxn>
                <a:cxn ang="0">
                  <a:pos x="1105973" y="0"/>
                </a:cxn>
              </a:cxnLst>
              <a:pathLst>
                <a:path w="806" h="806">
                  <a:moveTo>
                    <a:pt x="806" y="0"/>
                  </a:moveTo>
                  <a:lnTo>
                    <a:pt x="0" y="806"/>
                  </a:lnTo>
                  <a:lnTo>
                    <a:pt x="806" y="806"/>
                  </a:lnTo>
                  <a:lnTo>
                    <a:pt x="806" y="0"/>
                  </a:lnTo>
                  <a:close/>
                </a:path>
              </a:pathLst>
            </a:custGeom>
            <a:solidFill>
              <a:srgbClr val="BDA8D1">
                <a:alpha val="100000"/>
              </a:srgbClr>
            </a:solidFill>
            <a:ln w="9525">
              <a:noFill/>
            </a:ln>
          </p:spPr>
          <p:txBody>
            <a:bodyPr/>
            <a:p>
              <a:endParaRPr lang="zh-CN" altLang="en-US"/>
            </a:p>
          </p:txBody>
        </p:sp>
        <p:sp>
          <p:nvSpPr>
            <p:cNvPr id="39957" name="Freeform 120"/>
            <p:cNvSpPr/>
            <p:nvPr/>
          </p:nvSpPr>
          <p:spPr>
            <a:xfrm>
              <a:off x="3434466" y="3781815"/>
              <a:ext cx="1107346" cy="1107346"/>
            </a:xfrm>
            <a:custGeom>
              <a:avLst/>
              <a:gdLst/>
              <a:ahLst/>
              <a:cxnLst>
                <a:cxn ang="0">
                  <a:pos x="1107346" y="1107346"/>
                </a:cxn>
                <a:cxn ang="0">
                  <a:pos x="0" y="0"/>
                </a:cxn>
                <a:cxn ang="0">
                  <a:pos x="1107346" y="0"/>
                </a:cxn>
                <a:cxn ang="0">
                  <a:pos x="1107346" y="1107346"/>
                </a:cxn>
              </a:cxnLst>
              <a:pathLst>
                <a:path w="807" h="807">
                  <a:moveTo>
                    <a:pt x="807" y="807"/>
                  </a:moveTo>
                  <a:lnTo>
                    <a:pt x="0" y="0"/>
                  </a:lnTo>
                  <a:lnTo>
                    <a:pt x="807" y="0"/>
                  </a:lnTo>
                  <a:lnTo>
                    <a:pt x="807" y="807"/>
                  </a:lnTo>
                  <a:close/>
                </a:path>
              </a:pathLst>
            </a:custGeom>
            <a:solidFill>
              <a:srgbClr val="6C4C8B">
                <a:alpha val="100000"/>
              </a:srgbClr>
            </a:solidFill>
            <a:ln w="9525">
              <a:noFill/>
            </a:ln>
          </p:spPr>
          <p:txBody>
            <a:bodyPr/>
            <a:p>
              <a:endParaRPr lang="zh-CN" altLang="en-US"/>
            </a:p>
          </p:txBody>
        </p:sp>
        <p:sp>
          <p:nvSpPr>
            <p:cNvPr id="39958" name="Freeform 118"/>
            <p:cNvSpPr/>
            <p:nvPr/>
          </p:nvSpPr>
          <p:spPr>
            <a:xfrm>
              <a:off x="4603561" y="3781815"/>
              <a:ext cx="1105973" cy="1107346"/>
            </a:xfrm>
            <a:custGeom>
              <a:avLst/>
              <a:gdLst/>
              <a:ahLst/>
              <a:cxnLst>
                <a:cxn ang="0">
                  <a:pos x="0" y="0"/>
                </a:cxn>
                <a:cxn ang="0">
                  <a:pos x="1105973" y="1107346"/>
                </a:cxn>
                <a:cxn ang="0">
                  <a:pos x="0" y="1107346"/>
                </a:cxn>
                <a:cxn ang="0">
                  <a:pos x="0" y="0"/>
                </a:cxn>
              </a:cxnLst>
              <a:pathLst>
                <a:path w="806" h="807">
                  <a:moveTo>
                    <a:pt x="0" y="0"/>
                  </a:moveTo>
                  <a:lnTo>
                    <a:pt x="806" y="807"/>
                  </a:lnTo>
                  <a:lnTo>
                    <a:pt x="0" y="807"/>
                  </a:lnTo>
                  <a:lnTo>
                    <a:pt x="0" y="0"/>
                  </a:lnTo>
                  <a:close/>
                </a:path>
              </a:pathLst>
            </a:custGeom>
            <a:solidFill>
              <a:srgbClr val="BDA8D1">
                <a:alpha val="100000"/>
              </a:srgbClr>
            </a:solidFill>
            <a:ln w="9525">
              <a:noFill/>
            </a:ln>
          </p:spPr>
          <p:txBody>
            <a:bodyPr/>
            <a:p>
              <a:endParaRPr lang="zh-CN" altLang="en-US"/>
            </a:p>
          </p:txBody>
        </p:sp>
        <p:sp>
          <p:nvSpPr>
            <p:cNvPr id="30" name="Freeform 116"/>
            <p:cNvSpPr/>
            <p:nvPr/>
          </p:nvSpPr>
          <p:spPr bwMode="auto">
            <a:xfrm>
              <a:off x="4604210" y="2612719"/>
              <a:ext cx="1105324" cy="1105810"/>
            </a:xfrm>
            <a:custGeom>
              <a:avLst/>
              <a:gdLst>
                <a:gd name="T0" fmla="*/ 0 w 806"/>
                <a:gd name="T1" fmla="*/ 806 h 806"/>
                <a:gd name="T2" fmla="*/ 806 w 806"/>
                <a:gd name="T3" fmla="*/ 0 h 806"/>
                <a:gd name="T4" fmla="*/ 0 w 806"/>
                <a:gd name="T5" fmla="*/ 0 h 806"/>
                <a:gd name="T6" fmla="*/ 0 w 806"/>
                <a:gd name="T7" fmla="*/ 806 h 806"/>
              </a:gdLst>
              <a:ahLst/>
              <a:cxnLst>
                <a:cxn ang="0">
                  <a:pos x="T0" y="T1"/>
                </a:cxn>
                <a:cxn ang="0">
                  <a:pos x="T2" y="T3"/>
                </a:cxn>
                <a:cxn ang="0">
                  <a:pos x="T4" y="T5"/>
                </a:cxn>
                <a:cxn ang="0">
                  <a:pos x="T6" y="T7"/>
                </a:cxn>
              </a:cxnLst>
              <a:rect l="0" t="0" r="r" b="b"/>
              <a:pathLst>
                <a:path w="806" h="806">
                  <a:moveTo>
                    <a:pt x="0" y="806"/>
                  </a:moveTo>
                  <a:lnTo>
                    <a:pt x="806" y="0"/>
                  </a:lnTo>
                  <a:lnTo>
                    <a:pt x="0" y="0"/>
                  </a:lnTo>
                  <a:lnTo>
                    <a:pt x="0" y="806"/>
                  </a:lnTo>
                  <a:close/>
                </a:path>
              </a:pathLst>
            </a:custGeom>
            <a:solidFill>
              <a:schemeClr val="bg1">
                <a:lumMod val="85000"/>
              </a:schemeClr>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grpSp>
        <p:nvGrpSpPr>
          <p:cNvPr id="39943" name="그룹 23"/>
          <p:cNvGrpSpPr/>
          <p:nvPr/>
        </p:nvGrpSpPr>
        <p:grpSpPr>
          <a:xfrm>
            <a:off x="3800475" y="2157413"/>
            <a:ext cx="295275" cy="989012"/>
            <a:chOff x="3800931" y="2966935"/>
            <a:chExt cx="294447" cy="742021"/>
          </a:xfrm>
        </p:grpSpPr>
        <p:sp>
          <p:nvSpPr>
            <p:cNvPr id="25" name="Freeform 13"/>
            <p:cNvSpPr/>
            <p:nvPr/>
          </p:nvSpPr>
          <p:spPr bwMode="auto">
            <a:xfrm>
              <a:off x="3800931" y="2966935"/>
              <a:ext cx="169387" cy="742021"/>
            </a:xfrm>
            <a:custGeom>
              <a:avLst/>
              <a:gdLst>
                <a:gd name="T0" fmla="*/ 202 w 202"/>
                <a:gd name="T1" fmla="*/ 0 h 881"/>
                <a:gd name="T2" fmla="*/ 202 w 202"/>
                <a:gd name="T3" fmla="*/ 0 h 881"/>
                <a:gd name="T4" fmla="*/ 158 w 202"/>
                <a:gd name="T5" fmla="*/ 1 h 881"/>
                <a:gd name="T6" fmla="*/ 152 w 202"/>
                <a:gd name="T7" fmla="*/ 1 h 881"/>
                <a:gd name="T8" fmla="*/ 149 w 202"/>
                <a:gd name="T9" fmla="*/ 2 h 881"/>
                <a:gd name="T10" fmla="*/ 53 w 202"/>
                <a:gd name="T11" fmla="*/ 35 h 881"/>
                <a:gd name="T12" fmla="*/ 53 w 202"/>
                <a:gd name="T13" fmla="*/ 35 h 881"/>
                <a:gd name="T14" fmla="*/ 38 w 202"/>
                <a:gd name="T15" fmla="*/ 40 h 881"/>
                <a:gd name="T16" fmla="*/ 26 w 202"/>
                <a:gd name="T17" fmla="*/ 44 h 881"/>
                <a:gd name="T18" fmla="*/ 17 w 202"/>
                <a:gd name="T19" fmla="*/ 50 h 881"/>
                <a:gd name="T20" fmla="*/ 10 w 202"/>
                <a:gd name="T21" fmla="*/ 55 h 881"/>
                <a:gd name="T22" fmla="*/ 10 w 202"/>
                <a:gd name="T23" fmla="*/ 55 h 881"/>
                <a:gd name="T24" fmla="*/ 5 w 202"/>
                <a:gd name="T25" fmla="*/ 60 h 881"/>
                <a:gd name="T26" fmla="*/ 2 w 202"/>
                <a:gd name="T27" fmla="*/ 68 h 881"/>
                <a:gd name="T28" fmla="*/ 1 w 202"/>
                <a:gd name="T29" fmla="*/ 78 h 881"/>
                <a:gd name="T30" fmla="*/ 0 w 202"/>
                <a:gd name="T31" fmla="*/ 88 h 881"/>
                <a:gd name="T32" fmla="*/ 0 w 202"/>
                <a:gd name="T33" fmla="*/ 141 h 881"/>
                <a:gd name="T34" fmla="*/ 0 w 202"/>
                <a:gd name="T35" fmla="*/ 141 h 881"/>
                <a:gd name="T36" fmla="*/ 1 w 202"/>
                <a:gd name="T37" fmla="*/ 147 h 881"/>
                <a:gd name="T38" fmla="*/ 3 w 202"/>
                <a:gd name="T39" fmla="*/ 151 h 881"/>
                <a:gd name="T40" fmla="*/ 5 w 202"/>
                <a:gd name="T41" fmla="*/ 155 h 881"/>
                <a:gd name="T42" fmla="*/ 8 w 202"/>
                <a:gd name="T43" fmla="*/ 160 h 881"/>
                <a:gd name="T44" fmla="*/ 8 w 202"/>
                <a:gd name="T45" fmla="*/ 160 h 881"/>
                <a:gd name="T46" fmla="*/ 14 w 202"/>
                <a:gd name="T47" fmla="*/ 166 h 881"/>
                <a:gd name="T48" fmla="*/ 22 w 202"/>
                <a:gd name="T49" fmla="*/ 171 h 881"/>
                <a:gd name="T50" fmla="*/ 22 w 202"/>
                <a:gd name="T51" fmla="*/ 171 h 881"/>
                <a:gd name="T52" fmla="*/ 26 w 202"/>
                <a:gd name="T53" fmla="*/ 173 h 881"/>
                <a:gd name="T54" fmla="*/ 31 w 202"/>
                <a:gd name="T55" fmla="*/ 174 h 881"/>
                <a:gd name="T56" fmla="*/ 36 w 202"/>
                <a:gd name="T57" fmla="*/ 175 h 881"/>
                <a:gd name="T58" fmla="*/ 43 w 202"/>
                <a:gd name="T59" fmla="*/ 175 h 881"/>
                <a:gd name="T60" fmla="*/ 132 w 202"/>
                <a:gd name="T61" fmla="*/ 175 h 881"/>
                <a:gd name="T62" fmla="*/ 132 w 202"/>
                <a:gd name="T63" fmla="*/ 175 h 881"/>
                <a:gd name="T64" fmla="*/ 136 w 202"/>
                <a:gd name="T65" fmla="*/ 176 h 881"/>
                <a:gd name="T66" fmla="*/ 138 w 202"/>
                <a:gd name="T67" fmla="*/ 178 h 881"/>
                <a:gd name="T68" fmla="*/ 140 w 202"/>
                <a:gd name="T69" fmla="*/ 182 h 881"/>
                <a:gd name="T70" fmla="*/ 140 w 202"/>
                <a:gd name="T71" fmla="*/ 186 h 881"/>
                <a:gd name="T72" fmla="*/ 140 w 202"/>
                <a:gd name="T73" fmla="*/ 831 h 881"/>
                <a:gd name="T74" fmla="*/ 140 w 202"/>
                <a:gd name="T75" fmla="*/ 831 h 881"/>
                <a:gd name="T76" fmla="*/ 141 w 202"/>
                <a:gd name="T77" fmla="*/ 845 h 881"/>
                <a:gd name="T78" fmla="*/ 142 w 202"/>
                <a:gd name="T79" fmla="*/ 857 h 881"/>
                <a:gd name="T80" fmla="*/ 145 w 202"/>
                <a:gd name="T81" fmla="*/ 867 h 881"/>
                <a:gd name="T82" fmla="*/ 150 w 202"/>
                <a:gd name="T83" fmla="*/ 874 h 881"/>
                <a:gd name="T84" fmla="*/ 150 w 202"/>
                <a:gd name="T85" fmla="*/ 874 h 881"/>
                <a:gd name="T86" fmla="*/ 152 w 202"/>
                <a:gd name="T87" fmla="*/ 876 h 881"/>
                <a:gd name="T88" fmla="*/ 158 w 202"/>
                <a:gd name="T89" fmla="*/ 878 h 881"/>
                <a:gd name="T90" fmla="*/ 174 w 202"/>
                <a:gd name="T91" fmla="*/ 880 h 881"/>
                <a:gd name="T92" fmla="*/ 202 w 202"/>
                <a:gd name="T93" fmla="*/ 881 h 881"/>
                <a:gd name="T94" fmla="*/ 202 w 202"/>
                <a:gd name="T95" fmla="*/ 0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2" h="881">
                  <a:moveTo>
                    <a:pt x="202" y="0"/>
                  </a:moveTo>
                  <a:lnTo>
                    <a:pt x="202" y="0"/>
                  </a:lnTo>
                  <a:lnTo>
                    <a:pt x="158" y="1"/>
                  </a:lnTo>
                  <a:lnTo>
                    <a:pt x="152" y="1"/>
                  </a:lnTo>
                  <a:lnTo>
                    <a:pt x="149" y="2"/>
                  </a:lnTo>
                  <a:lnTo>
                    <a:pt x="53" y="35"/>
                  </a:lnTo>
                  <a:lnTo>
                    <a:pt x="53" y="35"/>
                  </a:lnTo>
                  <a:lnTo>
                    <a:pt x="38" y="40"/>
                  </a:lnTo>
                  <a:lnTo>
                    <a:pt x="26" y="44"/>
                  </a:lnTo>
                  <a:lnTo>
                    <a:pt x="17" y="50"/>
                  </a:lnTo>
                  <a:lnTo>
                    <a:pt x="10" y="55"/>
                  </a:lnTo>
                  <a:lnTo>
                    <a:pt x="10" y="55"/>
                  </a:lnTo>
                  <a:lnTo>
                    <a:pt x="5" y="60"/>
                  </a:lnTo>
                  <a:lnTo>
                    <a:pt x="2" y="68"/>
                  </a:lnTo>
                  <a:lnTo>
                    <a:pt x="1" y="78"/>
                  </a:lnTo>
                  <a:lnTo>
                    <a:pt x="0" y="88"/>
                  </a:lnTo>
                  <a:lnTo>
                    <a:pt x="0" y="141"/>
                  </a:lnTo>
                  <a:lnTo>
                    <a:pt x="0" y="141"/>
                  </a:lnTo>
                  <a:lnTo>
                    <a:pt x="1" y="147"/>
                  </a:lnTo>
                  <a:lnTo>
                    <a:pt x="3" y="151"/>
                  </a:lnTo>
                  <a:lnTo>
                    <a:pt x="5" y="155"/>
                  </a:lnTo>
                  <a:lnTo>
                    <a:pt x="8" y="160"/>
                  </a:lnTo>
                  <a:lnTo>
                    <a:pt x="8" y="160"/>
                  </a:lnTo>
                  <a:lnTo>
                    <a:pt x="14" y="166"/>
                  </a:lnTo>
                  <a:lnTo>
                    <a:pt x="22" y="171"/>
                  </a:lnTo>
                  <a:lnTo>
                    <a:pt x="22" y="171"/>
                  </a:lnTo>
                  <a:lnTo>
                    <a:pt x="26" y="173"/>
                  </a:lnTo>
                  <a:lnTo>
                    <a:pt x="31" y="174"/>
                  </a:lnTo>
                  <a:lnTo>
                    <a:pt x="36" y="175"/>
                  </a:lnTo>
                  <a:lnTo>
                    <a:pt x="43" y="175"/>
                  </a:lnTo>
                  <a:lnTo>
                    <a:pt x="132" y="175"/>
                  </a:lnTo>
                  <a:lnTo>
                    <a:pt x="132" y="175"/>
                  </a:lnTo>
                  <a:lnTo>
                    <a:pt x="136" y="176"/>
                  </a:lnTo>
                  <a:lnTo>
                    <a:pt x="138" y="178"/>
                  </a:lnTo>
                  <a:lnTo>
                    <a:pt x="140" y="182"/>
                  </a:lnTo>
                  <a:lnTo>
                    <a:pt x="140" y="186"/>
                  </a:lnTo>
                  <a:lnTo>
                    <a:pt x="140" y="831"/>
                  </a:lnTo>
                  <a:lnTo>
                    <a:pt x="140" y="831"/>
                  </a:lnTo>
                  <a:lnTo>
                    <a:pt x="141" y="845"/>
                  </a:lnTo>
                  <a:lnTo>
                    <a:pt x="142" y="857"/>
                  </a:lnTo>
                  <a:lnTo>
                    <a:pt x="145" y="867"/>
                  </a:lnTo>
                  <a:lnTo>
                    <a:pt x="150" y="874"/>
                  </a:lnTo>
                  <a:lnTo>
                    <a:pt x="150" y="874"/>
                  </a:lnTo>
                  <a:lnTo>
                    <a:pt x="152" y="876"/>
                  </a:lnTo>
                  <a:lnTo>
                    <a:pt x="158" y="878"/>
                  </a:lnTo>
                  <a:lnTo>
                    <a:pt x="174" y="880"/>
                  </a:lnTo>
                  <a:lnTo>
                    <a:pt x="202" y="881"/>
                  </a:lnTo>
                  <a:lnTo>
                    <a:pt x="202" y="0"/>
                  </a:lnTo>
                  <a:close/>
                </a:path>
              </a:pathLst>
            </a:custGeom>
            <a:solidFill>
              <a:schemeClr val="tx1">
                <a:lumMod val="95000"/>
                <a:lumOff val="5000"/>
                <a:alpha val="30000"/>
              </a:schemeClr>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26" name="Freeform 15"/>
            <p:cNvSpPr/>
            <p:nvPr/>
          </p:nvSpPr>
          <p:spPr bwMode="auto">
            <a:xfrm>
              <a:off x="4036806" y="2966935"/>
              <a:ext cx="58572" cy="740830"/>
            </a:xfrm>
            <a:custGeom>
              <a:avLst/>
              <a:gdLst>
                <a:gd name="T0" fmla="*/ 29 w 71"/>
                <a:gd name="T1" fmla="*/ 0 h 895"/>
                <a:gd name="T2" fmla="*/ 0 w 71"/>
                <a:gd name="T3" fmla="*/ 0 h 895"/>
                <a:gd name="T4" fmla="*/ 0 w 71"/>
                <a:gd name="T5" fmla="*/ 895 h 895"/>
                <a:gd name="T6" fmla="*/ 29 w 71"/>
                <a:gd name="T7" fmla="*/ 895 h 895"/>
                <a:gd name="T8" fmla="*/ 29 w 71"/>
                <a:gd name="T9" fmla="*/ 895 h 895"/>
                <a:gd name="T10" fmla="*/ 42 w 71"/>
                <a:gd name="T11" fmla="*/ 894 h 895"/>
                <a:gd name="T12" fmla="*/ 52 w 71"/>
                <a:gd name="T13" fmla="*/ 891 h 895"/>
                <a:gd name="T14" fmla="*/ 59 w 71"/>
                <a:gd name="T15" fmla="*/ 888 h 895"/>
                <a:gd name="T16" fmla="*/ 62 w 71"/>
                <a:gd name="T17" fmla="*/ 886 h 895"/>
                <a:gd name="T18" fmla="*/ 64 w 71"/>
                <a:gd name="T19" fmla="*/ 884 h 895"/>
                <a:gd name="T20" fmla="*/ 64 w 71"/>
                <a:gd name="T21" fmla="*/ 884 h 895"/>
                <a:gd name="T22" fmla="*/ 67 w 71"/>
                <a:gd name="T23" fmla="*/ 877 h 895"/>
                <a:gd name="T24" fmla="*/ 69 w 71"/>
                <a:gd name="T25" fmla="*/ 868 h 895"/>
                <a:gd name="T26" fmla="*/ 70 w 71"/>
                <a:gd name="T27" fmla="*/ 857 h 895"/>
                <a:gd name="T28" fmla="*/ 71 w 71"/>
                <a:gd name="T29" fmla="*/ 843 h 895"/>
                <a:gd name="T30" fmla="*/ 71 w 71"/>
                <a:gd name="T31" fmla="*/ 58 h 895"/>
                <a:gd name="T32" fmla="*/ 71 w 71"/>
                <a:gd name="T33" fmla="*/ 58 h 895"/>
                <a:gd name="T34" fmla="*/ 70 w 71"/>
                <a:gd name="T35" fmla="*/ 43 h 895"/>
                <a:gd name="T36" fmla="*/ 69 w 71"/>
                <a:gd name="T37" fmla="*/ 30 h 895"/>
                <a:gd name="T38" fmla="*/ 68 w 71"/>
                <a:gd name="T39" fmla="*/ 21 h 895"/>
                <a:gd name="T40" fmla="*/ 66 w 71"/>
                <a:gd name="T41" fmla="*/ 13 h 895"/>
                <a:gd name="T42" fmla="*/ 66 w 71"/>
                <a:gd name="T43" fmla="*/ 13 h 895"/>
                <a:gd name="T44" fmla="*/ 64 w 71"/>
                <a:gd name="T45" fmla="*/ 9 h 895"/>
                <a:gd name="T46" fmla="*/ 62 w 71"/>
                <a:gd name="T47" fmla="*/ 7 h 895"/>
                <a:gd name="T48" fmla="*/ 58 w 71"/>
                <a:gd name="T49" fmla="*/ 4 h 895"/>
                <a:gd name="T50" fmla="*/ 54 w 71"/>
                <a:gd name="T51" fmla="*/ 3 h 895"/>
                <a:gd name="T52" fmla="*/ 44 w 71"/>
                <a:gd name="T53" fmla="*/ 0 h 895"/>
                <a:gd name="T54" fmla="*/ 29 w 71"/>
                <a:gd name="T55" fmla="*/ 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895">
                  <a:moveTo>
                    <a:pt x="29" y="0"/>
                  </a:moveTo>
                  <a:lnTo>
                    <a:pt x="0" y="0"/>
                  </a:lnTo>
                  <a:lnTo>
                    <a:pt x="0" y="895"/>
                  </a:lnTo>
                  <a:lnTo>
                    <a:pt x="29" y="895"/>
                  </a:lnTo>
                  <a:lnTo>
                    <a:pt x="29" y="895"/>
                  </a:lnTo>
                  <a:lnTo>
                    <a:pt x="42" y="894"/>
                  </a:lnTo>
                  <a:lnTo>
                    <a:pt x="52" y="891"/>
                  </a:lnTo>
                  <a:lnTo>
                    <a:pt x="59" y="888"/>
                  </a:lnTo>
                  <a:lnTo>
                    <a:pt x="62" y="886"/>
                  </a:lnTo>
                  <a:lnTo>
                    <a:pt x="64" y="884"/>
                  </a:lnTo>
                  <a:lnTo>
                    <a:pt x="64" y="884"/>
                  </a:lnTo>
                  <a:lnTo>
                    <a:pt x="67" y="877"/>
                  </a:lnTo>
                  <a:lnTo>
                    <a:pt x="69" y="868"/>
                  </a:lnTo>
                  <a:lnTo>
                    <a:pt x="70" y="857"/>
                  </a:lnTo>
                  <a:lnTo>
                    <a:pt x="71" y="843"/>
                  </a:lnTo>
                  <a:lnTo>
                    <a:pt x="71" y="58"/>
                  </a:lnTo>
                  <a:lnTo>
                    <a:pt x="71" y="58"/>
                  </a:lnTo>
                  <a:lnTo>
                    <a:pt x="70" y="43"/>
                  </a:lnTo>
                  <a:lnTo>
                    <a:pt x="69" y="30"/>
                  </a:lnTo>
                  <a:lnTo>
                    <a:pt x="68" y="21"/>
                  </a:lnTo>
                  <a:lnTo>
                    <a:pt x="66" y="13"/>
                  </a:lnTo>
                  <a:lnTo>
                    <a:pt x="66" y="13"/>
                  </a:lnTo>
                  <a:lnTo>
                    <a:pt x="64" y="9"/>
                  </a:lnTo>
                  <a:lnTo>
                    <a:pt x="62" y="7"/>
                  </a:lnTo>
                  <a:lnTo>
                    <a:pt x="58" y="4"/>
                  </a:lnTo>
                  <a:lnTo>
                    <a:pt x="54" y="3"/>
                  </a:lnTo>
                  <a:lnTo>
                    <a:pt x="44" y="0"/>
                  </a:lnTo>
                  <a:lnTo>
                    <a:pt x="29" y="0"/>
                  </a:lnTo>
                  <a:close/>
                </a:path>
              </a:pathLst>
            </a:custGeom>
            <a:solidFill>
              <a:schemeClr val="tx1">
                <a:lumMod val="95000"/>
                <a:lumOff val="5000"/>
                <a:alpha val="30000"/>
              </a:schemeClr>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grpSp>
        <p:nvGrpSpPr>
          <p:cNvPr id="39944" name="그룹 32"/>
          <p:cNvGrpSpPr/>
          <p:nvPr/>
        </p:nvGrpSpPr>
        <p:grpSpPr>
          <a:xfrm>
            <a:off x="4075113" y="3425825"/>
            <a:ext cx="2130425" cy="2843213"/>
            <a:chOff x="3434466" y="2612719"/>
            <a:chExt cx="2275068" cy="2276442"/>
          </a:xfrm>
        </p:grpSpPr>
        <p:sp>
          <p:nvSpPr>
            <p:cNvPr id="39950" name="Freeform 114"/>
            <p:cNvSpPr/>
            <p:nvPr/>
          </p:nvSpPr>
          <p:spPr>
            <a:xfrm>
              <a:off x="3435838" y="2612720"/>
              <a:ext cx="1105973" cy="1105973"/>
            </a:xfrm>
            <a:custGeom>
              <a:avLst/>
              <a:gdLst/>
              <a:ahLst/>
              <a:cxnLst>
                <a:cxn ang="0">
                  <a:pos x="1105973" y="0"/>
                </a:cxn>
                <a:cxn ang="0">
                  <a:pos x="0" y="1105973"/>
                </a:cxn>
                <a:cxn ang="0">
                  <a:pos x="1105973" y="1105973"/>
                </a:cxn>
                <a:cxn ang="0">
                  <a:pos x="1105973" y="0"/>
                </a:cxn>
              </a:cxnLst>
              <a:pathLst>
                <a:path w="806" h="806">
                  <a:moveTo>
                    <a:pt x="806" y="0"/>
                  </a:moveTo>
                  <a:lnTo>
                    <a:pt x="0" y="806"/>
                  </a:lnTo>
                  <a:lnTo>
                    <a:pt x="806" y="806"/>
                  </a:lnTo>
                  <a:lnTo>
                    <a:pt x="806" y="0"/>
                  </a:lnTo>
                  <a:close/>
                </a:path>
              </a:pathLst>
            </a:custGeom>
            <a:solidFill>
              <a:srgbClr val="B81A4D">
                <a:alpha val="100000"/>
              </a:srgbClr>
            </a:solidFill>
            <a:ln w="9525">
              <a:noFill/>
            </a:ln>
          </p:spPr>
          <p:txBody>
            <a:bodyPr/>
            <a:p>
              <a:endParaRPr lang="zh-CN" altLang="en-US"/>
            </a:p>
          </p:txBody>
        </p:sp>
        <p:sp>
          <p:nvSpPr>
            <p:cNvPr id="39951" name="Freeform 120"/>
            <p:cNvSpPr/>
            <p:nvPr/>
          </p:nvSpPr>
          <p:spPr>
            <a:xfrm>
              <a:off x="3434466" y="3781815"/>
              <a:ext cx="1107346" cy="1107346"/>
            </a:xfrm>
            <a:custGeom>
              <a:avLst/>
              <a:gdLst/>
              <a:ahLst/>
              <a:cxnLst>
                <a:cxn ang="0">
                  <a:pos x="1107346" y="1107346"/>
                </a:cxn>
                <a:cxn ang="0">
                  <a:pos x="0" y="0"/>
                </a:cxn>
                <a:cxn ang="0">
                  <a:pos x="1107346" y="0"/>
                </a:cxn>
                <a:cxn ang="0">
                  <a:pos x="1107346" y="1107346"/>
                </a:cxn>
              </a:cxnLst>
              <a:pathLst>
                <a:path w="807" h="807">
                  <a:moveTo>
                    <a:pt x="807" y="807"/>
                  </a:moveTo>
                  <a:lnTo>
                    <a:pt x="0" y="0"/>
                  </a:lnTo>
                  <a:lnTo>
                    <a:pt x="807" y="0"/>
                  </a:lnTo>
                  <a:lnTo>
                    <a:pt x="807" y="807"/>
                  </a:lnTo>
                  <a:close/>
                </a:path>
              </a:pathLst>
            </a:custGeom>
            <a:solidFill>
              <a:srgbClr val="F4879C">
                <a:alpha val="100000"/>
              </a:srgbClr>
            </a:solidFill>
            <a:ln w="9525">
              <a:noFill/>
            </a:ln>
          </p:spPr>
          <p:txBody>
            <a:bodyPr/>
            <a:p>
              <a:endParaRPr lang="zh-CN" altLang="en-US"/>
            </a:p>
          </p:txBody>
        </p:sp>
        <p:sp>
          <p:nvSpPr>
            <p:cNvPr id="42" name="Freeform 118"/>
            <p:cNvSpPr/>
            <p:nvPr/>
          </p:nvSpPr>
          <p:spPr bwMode="auto">
            <a:xfrm>
              <a:off x="4604210" y="3782080"/>
              <a:ext cx="1105324" cy="1107081"/>
            </a:xfrm>
            <a:custGeom>
              <a:avLst/>
              <a:gdLst>
                <a:gd name="T0" fmla="*/ 0 w 806"/>
                <a:gd name="T1" fmla="*/ 0 h 807"/>
                <a:gd name="T2" fmla="*/ 806 w 806"/>
                <a:gd name="T3" fmla="*/ 807 h 807"/>
                <a:gd name="T4" fmla="*/ 0 w 806"/>
                <a:gd name="T5" fmla="*/ 807 h 807"/>
                <a:gd name="T6" fmla="*/ 0 w 806"/>
                <a:gd name="T7" fmla="*/ 0 h 807"/>
              </a:gdLst>
              <a:ahLst/>
              <a:cxnLst>
                <a:cxn ang="0">
                  <a:pos x="T0" y="T1"/>
                </a:cxn>
                <a:cxn ang="0">
                  <a:pos x="T2" y="T3"/>
                </a:cxn>
                <a:cxn ang="0">
                  <a:pos x="T4" y="T5"/>
                </a:cxn>
                <a:cxn ang="0">
                  <a:pos x="T6" y="T7"/>
                </a:cxn>
              </a:cxnLst>
              <a:rect l="0" t="0" r="r" b="b"/>
              <a:pathLst>
                <a:path w="806" h="807">
                  <a:moveTo>
                    <a:pt x="0" y="0"/>
                  </a:moveTo>
                  <a:lnTo>
                    <a:pt x="806" y="807"/>
                  </a:lnTo>
                  <a:lnTo>
                    <a:pt x="0" y="807"/>
                  </a:lnTo>
                  <a:lnTo>
                    <a:pt x="0" y="0"/>
                  </a:lnTo>
                  <a:close/>
                </a:path>
              </a:pathLst>
            </a:custGeom>
            <a:solidFill>
              <a:schemeClr val="bg1">
                <a:lumMod val="85000"/>
              </a:schemeClr>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9953" name="Freeform 116"/>
            <p:cNvSpPr/>
            <p:nvPr/>
          </p:nvSpPr>
          <p:spPr>
            <a:xfrm>
              <a:off x="4603561" y="2612719"/>
              <a:ext cx="1105973" cy="1105973"/>
            </a:xfrm>
            <a:custGeom>
              <a:avLst/>
              <a:gdLst/>
              <a:ahLst/>
              <a:cxnLst>
                <a:cxn ang="0">
                  <a:pos x="0" y="1105973"/>
                </a:cxn>
                <a:cxn ang="0">
                  <a:pos x="1105973" y="0"/>
                </a:cxn>
                <a:cxn ang="0">
                  <a:pos x="0" y="0"/>
                </a:cxn>
                <a:cxn ang="0">
                  <a:pos x="0" y="1105973"/>
                </a:cxn>
              </a:cxnLst>
              <a:pathLst>
                <a:path w="806" h="806">
                  <a:moveTo>
                    <a:pt x="0" y="806"/>
                  </a:moveTo>
                  <a:lnTo>
                    <a:pt x="806" y="0"/>
                  </a:lnTo>
                  <a:lnTo>
                    <a:pt x="0" y="0"/>
                  </a:lnTo>
                  <a:lnTo>
                    <a:pt x="0" y="806"/>
                  </a:lnTo>
                  <a:close/>
                </a:path>
              </a:pathLst>
            </a:custGeom>
            <a:solidFill>
              <a:srgbClr val="F4879C">
                <a:alpha val="100000"/>
              </a:srgbClr>
            </a:solidFill>
            <a:ln w="9525">
              <a:noFill/>
            </a:ln>
          </p:spPr>
          <p:txBody>
            <a:bodyPr/>
            <a:p>
              <a:endParaRPr lang="zh-CN" altLang="en-US"/>
            </a:p>
          </p:txBody>
        </p:sp>
      </p:grpSp>
      <p:grpSp>
        <p:nvGrpSpPr>
          <p:cNvPr id="34" name="그룹 33"/>
          <p:cNvGrpSpPr/>
          <p:nvPr/>
        </p:nvGrpSpPr>
        <p:grpSpPr>
          <a:xfrm>
            <a:off x="5174563" y="3778273"/>
            <a:ext cx="158745" cy="868922"/>
            <a:chOff x="7668344" y="1771267"/>
            <a:chExt cx="184335" cy="756746"/>
          </a:xfrm>
          <a:solidFill>
            <a:schemeClr val="accent3">
              <a:lumMod val="75000"/>
            </a:schemeClr>
          </a:solidFill>
        </p:grpSpPr>
        <p:sp>
          <p:nvSpPr>
            <p:cNvPr id="38" name="Freeform 5"/>
            <p:cNvSpPr/>
            <p:nvPr/>
          </p:nvSpPr>
          <p:spPr bwMode="auto">
            <a:xfrm>
              <a:off x="7668344" y="2401889"/>
              <a:ext cx="184335" cy="126124"/>
            </a:xfrm>
            <a:custGeom>
              <a:avLst/>
              <a:gdLst>
                <a:gd name="T0" fmla="*/ 143 w 190"/>
                <a:gd name="T1" fmla="*/ 0 h 130"/>
                <a:gd name="T2" fmla="*/ 0 w 190"/>
                <a:gd name="T3" fmla="*/ 0 h 130"/>
                <a:gd name="T4" fmla="*/ 0 w 190"/>
                <a:gd name="T5" fmla="*/ 130 h 130"/>
                <a:gd name="T6" fmla="*/ 138 w 190"/>
                <a:gd name="T7" fmla="*/ 130 h 130"/>
                <a:gd name="T8" fmla="*/ 190 w 190"/>
                <a:gd name="T9" fmla="*/ 78 h 130"/>
                <a:gd name="T10" fmla="*/ 190 w 190"/>
                <a:gd name="T11" fmla="*/ 32 h 130"/>
                <a:gd name="T12" fmla="*/ 190 w 190"/>
                <a:gd name="T13" fmla="*/ 32 h 130"/>
                <a:gd name="T14" fmla="*/ 189 w 190"/>
                <a:gd name="T15" fmla="*/ 22 h 130"/>
                <a:gd name="T16" fmla="*/ 187 w 190"/>
                <a:gd name="T17" fmla="*/ 15 h 130"/>
                <a:gd name="T18" fmla="*/ 184 w 190"/>
                <a:gd name="T19" fmla="*/ 10 h 130"/>
                <a:gd name="T20" fmla="*/ 179 w 190"/>
                <a:gd name="T21" fmla="*/ 6 h 130"/>
                <a:gd name="T22" fmla="*/ 179 w 190"/>
                <a:gd name="T23" fmla="*/ 6 h 130"/>
                <a:gd name="T24" fmla="*/ 173 w 190"/>
                <a:gd name="T25" fmla="*/ 4 h 130"/>
                <a:gd name="T26" fmla="*/ 164 w 190"/>
                <a:gd name="T27" fmla="*/ 1 h 130"/>
                <a:gd name="T28" fmla="*/ 155 w 190"/>
                <a:gd name="T29" fmla="*/ 0 h 130"/>
                <a:gd name="T30" fmla="*/ 143 w 190"/>
                <a:gd name="T3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0" h="130">
                  <a:moveTo>
                    <a:pt x="143" y="0"/>
                  </a:moveTo>
                  <a:lnTo>
                    <a:pt x="0" y="0"/>
                  </a:lnTo>
                  <a:lnTo>
                    <a:pt x="0" y="130"/>
                  </a:lnTo>
                  <a:lnTo>
                    <a:pt x="138" y="130"/>
                  </a:lnTo>
                  <a:lnTo>
                    <a:pt x="190" y="78"/>
                  </a:lnTo>
                  <a:lnTo>
                    <a:pt x="190" y="32"/>
                  </a:lnTo>
                  <a:lnTo>
                    <a:pt x="190" y="32"/>
                  </a:lnTo>
                  <a:lnTo>
                    <a:pt x="189" y="22"/>
                  </a:lnTo>
                  <a:lnTo>
                    <a:pt x="187" y="15"/>
                  </a:lnTo>
                  <a:lnTo>
                    <a:pt x="184" y="10"/>
                  </a:lnTo>
                  <a:lnTo>
                    <a:pt x="179" y="6"/>
                  </a:lnTo>
                  <a:lnTo>
                    <a:pt x="179" y="6"/>
                  </a:lnTo>
                  <a:lnTo>
                    <a:pt x="173" y="4"/>
                  </a:lnTo>
                  <a:lnTo>
                    <a:pt x="164" y="1"/>
                  </a:lnTo>
                  <a:lnTo>
                    <a:pt x="155" y="0"/>
                  </a:lnTo>
                  <a:lnTo>
                    <a:pt x="143" y="0"/>
                  </a:lnTo>
                  <a:close/>
                </a:path>
              </a:pathLst>
            </a:custGeom>
            <a:solidFill>
              <a:schemeClr val="tx1">
                <a:lumMod val="95000"/>
                <a:lumOff val="5000"/>
                <a:alpha val="30000"/>
              </a:schemeClr>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9" name="Freeform 7"/>
            <p:cNvSpPr/>
            <p:nvPr/>
          </p:nvSpPr>
          <p:spPr bwMode="auto">
            <a:xfrm>
              <a:off x="7668344" y="1771267"/>
              <a:ext cx="184335" cy="423972"/>
            </a:xfrm>
            <a:custGeom>
              <a:avLst/>
              <a:gdLst>
                <a:gd name="T0" fmla="*/ 0 w 190"/>
                <a:gd name="T1" fmla="*/ 138 h 437"/>
                <a:gd name="T2" fmla="*/ 8 w 190"/>
                <a:gd name="T3" fmla="*/ 144 h 437"/>
                <a:gd name="T4" fmla="*/ 23 w 190"/>
                <a:gd name="T5" fmla="*/ 159 h 437"/>
                <a:gd name="T6" fmla="*/ 32 w 190"/>
                <a:gd name="T7" fmla="*/ 177 h 437"/>
                <a:gd name="T8" fmla="*/ 36 w 190"/>
                <a:gd name="T9" fmla="*/ 198 h 437"/>
                <a:gd name="T10" fmla="*/ 38 w 190"/>
                <a:gd name="T11" fmla="*/ 209 h 437"/>
                <a:gd name="T12" fmla="*/ 33 w 190"/>
                <a:gd name="T13" fmla="*/ 229 h 437"/>
                <a:gd name="T14" fmla="*/ 22 w 190"/>
                <a:gd name="T15" fmla="*/ 249 h 437"/>
                <a:gd name="T16" fmla="*/ 12 w 190"/>
                <a:gd name="T17" fmla="*/ 262 h 437"/>
                <a:gd name="T18" fmla="*/ 0 w 190"/>
                <a:gd name="T19" fmla="*/ 437 h 437"/>
                <a:gd name="T20" fmla="*/ 36 w 190"/>
                <a:gd name="T21" fmla="*/ 415 h 437"/>
                <a:gd name="T22" fmla="*/ 57 w 190"/>
                <a:gd name="T23" fmla="*/ 401 h 437"/>
                <a:gd name="T24" fmla="*/ 95 w 190"/>
                <a:gd name="T25" fmla="*/ 372 h 437"/>
                <a:gd name="T26" fmla="*/ 113 w 190"/>
                <a:gd name="T27" fmla="*/ 355 h 437"/>
                <a:gd name="T28" fmla="*/ 144 w 190"/>
                <a:gd name="T29" fmla="*/ 321 h 437"/>
                <a:gd name="T30" fmla="*/ 168 w 190"/>
                <a:gd name="T31" fmla="*/ 283 h 437"/>
                <a:gd name="T32" fmla="*/ 174 w 190"/>
                <a:gd name="T33" fmla="*/ 273 h 437"/>
                <a:gd name="T34" fmla="*/ 182 w 190"/>
                <a:gd name="T35" fmla="*/ 252 h 437"/>
                <a:gd name="T36" fmla="*/ 187 w 190"/>
                <a:gd name="T37" fmla="*/ 230 h 437"/>
                <a:gd name="T38" fmla="*/ 189 w 190"/>
                <a:gd name="T39" fmla="*/ 206 h 437"/>
                <a:gd name="T40" fmla="*/ 190 w 190"/>
                <a:gd name="T41" fmla="*/ 194 h 437"/>
                <a:gd name="T42" fmla="*/ 186 w 190"/>
                <a:gd name="T43" fmla="*/ 145 h 437"/>
                <a:gd name="T44" fmla="*/ 180 w 190"/>
                <a:gd name="T45" fmla="*/ 125 h 437"/>
                <a:gd name="T46" fmla="*/ 173 w 190"/>
                <a:gd name="T47" fmla="*/ 105 h 437"/>
                <a:gd name="T48" fmla="*/ 163 w 190"/>
                <a:gd name="T49" fmla="*/ 87 h 437"/>
                <a:gd name="T50" fmla="*/ 151 w 190"/>
                <a:gd name="T51" fmla="*/ 70 h 437"/>
                <a:gd name="T52" fmla="*/ 137 w 190"/>
                <a:gd name="T53" fmla="*/ 55 h 437"/>
                <a:gd name="T54" fmla="*/ 120 w 190"/>
                <a:gd name="T55" fmla="*/ 43 h 437"/>
                <a:gd name="T56" fmla="*/ 108 w 190"/>
                <a:gd name="T57" fmla="*/ 36 h 437"/>
                <a:gd name="T58" fmla="*/ 80 w 190"/>
                <a:gd name="T59" fmla="*/ 22 h 437"/>
                <a:gd name="T60" fmla="*/ 50 w 190"/>
                <a:gd name="T61" fmla="*/ 10 h 437"/>
                <a:gd name="T62" fmla="*/ 18 w 190"/>
                <a:gd name="T63" fmla="*/ 3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0" h="437">
                  <a:moveTo>
                    <a:pt x="0" y="0"/>
                  </a:moveTo>
                  <a:lnTo>
                    <a:pt x="0" y="138"/>
                  </a:lnTo>
                  <a:lnTo>
                    <a:pt x="0" y="138"/>
                  </a:lnTo>
                  <a:lnTo>
                    <a:pt x="8" y="144"/>
                  </a:lnTo>
                  <a:lnTo>
                    <a:pt x="17" y="151"/>
                  </a:lnTo>
                  <a:lnTo>
                    <a:pt x="23" y="159"/>
                  </a:lnTo>
                  <a:lnTo>
                    <a:pt x="28" y="167"/>
                  </a:lnTo>
                  <a:lnTo>
                    <a:pt x="32" y="177"/>
                  </a:lnTo>
                  <a:lnTo>
                    <a:pt x="35" y="186"/>
                  </a:lnTo>
                  <a:lnTo>
                    <a:pt x="36" y="198"/>
                  </a:lnTo>
                  <a:lnTo>
                    <a:pt x="38" y="209"/>
                  </a:lnTo>
                  <a:lnTo>
                    <a:pt x="38" y="209"/>
                  </a:lnTo>
                  <a:lnTo>
                    <a:pt x="36" y="220"/>
                  </a:lnTo>
                  <a:lnTo>
                    <a:pt x="33" y="229"/>
                  </a:lnTo>
                  <a:lnTo>
                    <a:pt x="29" y="240"/>
                  </a:lnTo>
                  <a:lnTo>
                    <a:pt x="22" y="249"/>
                  </a:lnTo>
                  <a:lnTo>
                    <a:pt x="22" y="249"/>
                  </a:lnTo>
                  <a:lnTo>
                    <a:pt x="12" y="262"/>
                  </a:lnTo>
                  <a:lnTo>
                    <a:pt x="0" y="274"/>
                  </a:lnTo>
                  <a:lnTo>
                    <a:pt x="0" y="437"/>
                  </a:lnTo>
                  <a:lnTo>
                    <a:pt x="0" y="437"/>
                  </a:lnTo>
                  <a:lnTo>
                    <a:pt x="36" y="415"/>
                  </a:lnTo>
                  <a:lnTo>
                    <a:pt x="36" y="415"/>
                  </a:lnTo>
                  <a:lnTo>
                    <a:pt x="57" y="401"/>
                  </a:lnTo>
                  <a:lnTo>
                    <a:pt x="76" y="386"/>
                  </a:lnTo>
                  <a:lnTo>
                    <a:pt x="95" y="372"/>
                  </a:lnTo>
                  <a:lnTo>
                    <a:pt x="113" y="355"/>
                  </a:lnTo>
                  <a:lnTo>
                    <a:pt x="113" y="355"/>
                  </a:lnTo>
                  <a:lnTo>
                    <a:pt x="130" y="338"/>
                  </a:lnTo>
                  <a:lnTo>
                    <a:pt x="144" y="321"/>
                  </a:lnTo>
                  <a:lnTo>
                    <a:pt x="157" y="303"/>
                  </a:lnTo>
                  <a:lnTo>
                    <a:pt x="168" y="283"/>
                  </a:lnTo>
                  <a:lnTo>
                    <a:pt x="168" y="283"/>
                  </a:lnTo>
                  <a:lnTo>
                    <a:pt x="174" y="273"/>
                  </a:lnTo>
                  <a:lnTo>
                    <a:pt x="178" y="263"/>
                  </a:lnTo>
                  <a:lnTo>
                    <a:pt x="182" y="252"/>
                  </a:lnTo>
                  <a:lnTo>
                    <a:pt x="185" y="241"/>
                  </a:lnTo>
                  <a:lnTo>
                    <a:pt x="187" y="230"/>
                  </a:lnTo>
                  <a:lnTo>
                    <a:pt x="189" y="218"/>
                  </a:lnTo>
                  <a:lnTo>
                    <a:pt x="189" y="206"/>
                  </a:lnTo>
                  <a:lnTo>
                    <a:pt x="190" y="194"/>
                  </a:lnTo>
                  <a:lnTo>
                    <a:pt x="190" y="194"/>
                  </a:lnTo>
                  <a:lnTo>
                    <a:pt x="189" y="169"/>
                  </a:lnTo>
                  <a:lnTo>
                    <a:pt x="186" y="145"/>
                  </a:lnTo>
                  <a:lnTo>
                    <a:pt x="183" y="135"/>
                  </a:lnTo>
                  <a:lnTo>
                    <a:pt x="180" y="125"/>
                  </a:lnTo>
                  <a:lnTo>
                    <a:pt x="177" y="114"/>
                  </a:lnTo>
                  <a:lnTo>
                    <a:pt x="173" y="105"/>
                  </a:lnTo>
                  <a:lnTo>
                    <a:pt x="168" y="95"/>
                  </a:lnTo>
                  <a:lnTo>
                    <a:pt x="163" y="87"/>
                  </a:lnTo>
                  <a:lnTo>
                    <a:pt x="157" y="78"/>
                  </a:lnTo>
                  <a:lnTo>
                    <a:pt x="151" y="70"/>
                  </a:lnTo>
                  <a:lnTo>
                    <a:pt x="144" y="63"/>
                  </a:lnTo>
                  <a:lnTo>
                    <a:pt x="137" y="55"/>
                  </a:lnTo>
                  <a:lnTo>
                    <a:pt x="129" y="49"/>
                  </a:lnTo>
                  <a:lnTo>
                    <a:pt x="120" y="43"/>
                  </a:lnTo>
                  <a:lnTo>
                    <a:pt x="120" y="43"/>
                  </a:lnTo>
                  <a:lnTo>
                    <a:pt x="108" y="36"/>
                  </a:lnTo>
                  <a:lnTo>
                    <a:pt x="94" y="28"/>
                  </a:lnTo>
                  <a:lnTo>
                    <a:pt x="80" y="22"/>
                  </a:lnTo>
                  <a:lnTo>
                    <a:pt x="66" y="16"/>
                  </a:lnTo>
                  <a:lnTo>
                    <a:pt x="50" y="10"/>
                  </a:lnTo>
                  <a:lnTo>
                    <a:pt x="34" y="6"/>
                  </a:lnTo>
                  <a:lnTo>
                    <a:pt x="18" y="3"/>
                  </a:lnTo>
                  <a:lnTo>
                    <a:pt x="0" y="0"/>
                  </a:lnTo>
                  <a:close/>
                </a:path>
              </a:pathLst>
            </a:custGeom>
            <a:solidFill>
              <a:schemeClr val="tx1">
                <a:lumMod val="95000"/>
                <a:lumOff val="5000"/>
                <a:alpha val="30000"/>
              </a:schemeClr>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grpSp>
        <p:nvGrpSpPr>
          <p:cNvPr id="35" name="그룹 34"/>
          <p:cNvGrpSpPr/>
          <p:nvPr/>
        </p:nvGrpSpPr>
        <p:grpSpPr>
          <a:xfrm>
            <a:off x="4876734" y="3772703"/>
            <a:ext cx="237282" cy="874489"/>
            <a:chOff x="7332659" y="1766416"/>
            <a:chExt cx="275533" cy="761597"/>
          </a:xfrm>
          <a:solidFill>
            <a:schemeClr val="accent6">
              <a:lumMod val="50000"/>
            </a:schemeClr>
          </a:solidFill>
        </p:grpSpPr>
        <p:sp>
          <p:nvSpPr>
            <p:cNvPr id="36" name="Freeform 9"/>
            <p:cNvSpPr/>
            <p:nvPr/>
          </p:nvSpPr>
          <p:spPr bwMode="auto">
            <a:xfrm>
              <a:off x="7332659" y="2082697"/>
              <a:ext cx="275533" cy="445316"/>
            </a:xfrm>
            <a:custGeom>
              <a:avLst/>
              <a:gdLst>
                <a:gd name="T0" fmla="*/ 284 w 284"/>
                <a:gd name="T1" fmla="*/ 0 h 459"/>
                <a:gd name="T2" fmla="*/ 277 w 284"/>
                <a:gd name="T3" fmla="*/ 6 h 459"/>
                <a:gd name="T4" fmla="*/ 217 w 284"/>
                <a:gd name="T5" fmla="*/ 41 h 459"/>
                <a:gd name="T6" fmla="*/ 200 w 284"/>
                <a:gd name="T7" fmla="*/ 52 h 459"/>
                <a:gd name="T8" fmla="*/ 164 w 284"/>
                <a:gd name="T9" fmla="*/ 78 h 459"/>
                <a:gd name="T10" fmla="*/ 145 w 284"/>
                <a:gd name="T11" fmla="*/ 93 h 459"/>
                <a:gd name="T12" fmla="*/ 108 w 284"/>
                <a:gd name="T13" fmla="*/ 127 h 459"/>
                <a:gd name="T14" fmla="*/ 73 w 284"/>
                <a:gd name="T15" fmla="*/ 166 h 459"/>
                <a:gd name="T16" fmla="*/ 59 w 284"/>
                <a:gd name="T17" fmla="*/ 187 h 459"/>
                <a:gd name="T18" fmla="*/ 32 w 284"/>
                <a:gd name="T19" fmla="*/ 234 h 459"/>
                <a:gd name="T20" fmla="*/ 21 w 284"/>
                <a:gd name="T21" fmla="*/ 259 h 459"/>
                <a:gd name="T22" fmla="*/ 12 w 284"/>
                <a:gd name="T23" fmla="*/ 285 h 459"/>
                <a:gd name="T24" fmla="*/ 5 w 284"/>
                <a:gd name="T25" fmla="*/ 313 h 459"/>
                <a:gd name="T26" fmla="*/ 1 w 284"/>
                <a:gd name="T27" fmla="*/ 342 h 459"/>
                <a:gd name="T28" fmla="*/ 0 w 284"/>
                <a:gd name="T29" fmla="*/ 372 h 459"/>
                <a:gd name="T30" fmla="*/ 0 w 284"/>
                <a:gd name="T31" fmla="*/ 421 h 459"/>
                <a:gd name="T32" fmla="*/ 3 w 284"/>
                <a:gd name="T33" fmla="*/ 439 h 459"/>
                <a:gd name="T34" fmla="*/ 13 w 284"/>
                <a:gd name="T35" fmla="*/ 451 h 459"/>
                <a:gd name="T36" fmla="*/ 18 w 284"/>
                <a:gd name="T37" fmla="*/ 455 h 459"/>
                <a:gd name="T38" fmla="*/ 31 w 284"/>
                <a:gd name="T39" fmla="*/ 458 h 459"/>
                <a:gd name="T40" fmla="*/ 284 w 284"/>
                <a:gd name="T41" fmla="*/ 459 h 459"/>
                <a:gd name="T42" fmla="*/ 185 w 284"/>
                <a:gd name="T43" fmla="*/ 329 h 459"/>
                <a:gd name="T44" fmla="*/ 177 w 284"/>
                <a:gd name="T45" fmla="*/ 328 h 459"/>
                <a:gd name="T46" fmla="*/ 169 w 284"/>
                <a:gd name="T47" fmla="*/ 324 h 459"/>
                <a:gd name="T48" fmla="*/ 168 w 284"/>
                <a:gd name="T49" fmla="*/ 320 h 459"/>
                <a:gd name="T50" fmla="*/ 171 w 284"/>
                <a:gd name="T51" fmla="*/ 290 h 459"/>
                <a:gd name="T52" fmla="*/ 179 w 284"/>
                <a:gd name="T53" fmla="*/ 261 h 459"/>
                <a:gd name="T54" fmla="*/ 192 w 284"/>
                <a:gd name="T55" fmla="*/ 236 h 459"/>
                <a:gd name="T56" fmla="*/ 210 w 284"/>
                <a:gd name="T57" fmla="*/ 214 h 459"/>
                <a:gd name="T58" fmla="*/ 226 w 284"/>
                <a:gd name="T59" fmla="*/ 196 h 459"/>
                <a:gd name="T60" fmla="*/ 264 w 284"/>
                <a:gd name="T61" fmla="*/ 166 h 459"/>
                <a:gd name="T62" fmla="*/ 284 w 284"/>
                <a:gd name="T63" fmla="*/ 0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4" h="459">
                  <a:moveTo>
                    <a:pt x="284" y="0"/>
                  </a:moveTo>
                  <a:lnTo>
                    <a:pt x="284" y="0"/>
                  </a:lnTo>
                  <a:lnTo>
                    <a:pt x="277" y="6"/>
                  </a:lnTo>
                  <a:lnTo>
                    <a:pt x="277" y="6"/>
                  </a:lnTo>
                  <a:lnTo>
                    <a:pt x="247" y="25"/>
                  </a:lnTo>
                  <a:lnTo>
                    <a:pt x="217" y="41"/>
                  </a:lnTo>
                  <a:lnTo>
                    <a:pt x="217" y="41"/>
                  </a:lnTo>
                  <a:lnTo>
                    <a:pt x="200" y="52"/>
                  </a:lnTo>
                  <a:lnTo>
                    <a:pt x="182" y="64"/>
                  </a:lnTo>
                  <a:lnTo>
                    <a:pt x="164" y="78"/>
                  </a:lnTo>
                  <a:lnTo>
                    <a:pt x="145" y="93"/>
                  </a:lnTo>
                  <a:lnTo>
                    <a:pt x="145" y="93"/>
                  </a:lnTo>
                  <a:lnTo>
                    <a:pt x="126" y="109"/>
                  </a:lnTo>
                  <a:lnTo>
                    <a:pt x="108" y="127"/>
                  </a:lnTo>
                  <a:lnTo>
                    <a:pt x="90" y="146"/>
                  </a:lnTo>
                  <a:lnTo>
                    <a:pt x="73" y="166"/>
                  </a:lnTo>
                  <a:lnTo>
                    <a:pt x="73" y="166"/>
                  </a:lnTo>
                  <a:lnTo>
                    <a:pt x="59" y="187"/>
                  </a:lnTo>
                  <a:lnTo>
                    <a:pt x="44" y="210"/>
                  </a:lnTo>
                  <a:lnTo>
                    <a:pt x="32" y="234"/>
                  </a:lnTo>
                  <a:lnTo>
                    <a:pt x="21" y="259"/>
                  </a:lnTo>
                  <a:lnTo>
                    <a:pt x="21" y="259"/>
                  </a:lnTo>
                  <a:lnTo>
                    <a:pt x="16" y="272"/>
                  </a:lnTo>
                  <a:lnTo>
                    <a:pt x="12" y="285"/>
                  </a:lnTo>
                  <a:lnTo>
                    <a:pt x="9" y="299"/>
                  </a:lnTo>
                  <a:lnTo>
                    <a:pt x="5" y="313"/>
                  </a:lnTo>
                  <a:lnTo>
                    <a:pt x="3" y="327"/>
                  </a:lnTo>
                  <a:lnTo>
                    <a:pt x="1" y="342"/>
                  </a:lnTo>
                  <a:lnTo>
                    <a:pt x="0" y="357"/>
                  </a:lnTo>
                  <a:lnTo>
                    <a:pt x="0" y="372"/>
                  </a:lnTo>
                  <a:lnTo>
                    <a:pt x="0" y="421"/>
                  </a:lnTo>
                  <a:lnTo>
                    <a:pt x="0" y="421"/>
                  </a:lnTo>
                  <a:lnTo>
                    <a:pt x="1" y="431"/>
                  </a:lnTo>
                  <a:lnTo>
                    <a:pt x="3" y="439"/>
                  </a:lnTo>
                  <a:lnTo>
                    <a:pt x="7" y="447"/>
                  </a:lnTo>
                  <a:lnTo>
                    <a:pt x="13" y="451"/>
                  </a:lnTo>
                  <a:lnTo>
                    <a:pt x="13" y="451"/>
                  </a:lnTo>
                  <a:lnTo>
                    <a:pt x="18" y="455"/>
                  </a:lnTo>
                  <a:lnTo>
                    <a:pt x="24" y="457"/>
                  </a:lnTo>
                  <a:lnTo>
                    <a:pt x="31" y="458"/>
                  </a:lnTo>
                  <a:lnTo>
                    <a:pt x="36" y="459"/>
                  </a:lnTo>
                  <a:lnTo>
                    <a:pt x="284" y="459"/>
                  </a:lnTo>
                  <a:lnTo>
                    <a:pt x="284" y="329"/>
                  </a:lnTo>
                  <a:lnTo>
                    <a:pt x="185" y="329"/>
                  </a:lnTo>
                  <a:lnTo>
                    <a:pt x="185" y="329"/>
                  </a:lnTo>
                  <a:lnTo>
                    <a:pt x="177" y="328"/>
                  </a:lnTo>
                  <a:lnTo>
                    <a:pt x="172" y="327"/>
                  </a:lnTo>
                  <a:lnTo>
                    <a:pt x="169" y="324"/>
                  </a:lnTo>
                  <a:lnTo>
                    <a:pt x="168" y="320"/>
                  </a:lnTo>
                  <a:lnTo>
                    <a:pt x="168" y="320"/>
                  </a:lnTo>
                  <a:lnTo>
                    <a:pt x="169" y="304"/>
                  </a:lnTo>
                  <a:lnTo>
                    <a:pt x="171" y="290"/>
                  </a:lnTo>
                  <a:lnTo>
                    <a:pt x="175" y="275"/>
                  </a:lnTo>
                  <a:lnTo>
                    <a:pt x="179" y="261"/>
                  </a:lnTo>
                  <a:lnTo>
                    <a:pt x="186" y="249"/>
                  </a:lnTo>
                  <a:lnTo>
                    <a:pt x="192" y="236"/>
                  </a:lnTo>
                  <a:lnTo>
                    <a:pt x="200" y="225"/>
                  </a:lnTo>
                  <a:lnTo>
                    <a:pt x="210" y="214"/>
                  </a:lnTo>
                  <a:lnTo>
                    <a:pt x="210" y="214"/>
                  </a:lnTo>
                  <a:lnTo>
                    <a:pt x="226" y="196"/>
                  </a:lnTo>
                  <a:lnTo>
                    <a:pt x="245" y="181"/>
                  </a:lnTo>
                  <a:lnTo>
                    <a:pt x="264" y="166"/>
                  </a:lnTo>
                  <a:lnTo>
                    <a:pt x="284" y="152"/>
                  </a:lnTo>
                  <a:lnTo>
                    <a:pt x="284" y="0"/>
                  </a:lnTo>
                  <a:close/>
                </a:path>
              </a:pathLst>
            </a:custGeom>
            <a:solidFill>
              <a:schemeClr val="tx1">
                <a:lumMod val="95000"/>
                <a:lumOff val="5000"/>
                <a:alpha val="30000"/>
              </a:schemeClr>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7" name="Freeform 12"/>
            <p:cNvSpPr/>
            <p:nvPr/>
          </p:nvSpPr>
          <p:spPr bwMode="auto">
            <a:xfrm>
              <a:off x="7369526" y="1766416"/>
              <a:ext cx="238666" cy="170753"/>
            </a:xfrm>
            <a:custGeom>
              <a:avLst/>
              <a:gdLst>
                <a:gd name="T0" fmla="*/ 240 w 246"/>
                <a:gd name="T1" fmla="*/ 0 h 176"/>
                <a:gd name="T2" fmla="*/ 240 w 246"/>
                <a:gd name="T3" fmla="*/ 0 h 176"/>
                <a:gd name="T4" fmla="*/ 215 w 246"/>
                <a:gd name="T5" fmla="*/ 1 h 176"/>
                <a:gd name="T6" fmla="*/ 192 w 246"/>
                <a:gd name="T7" fmla="*/ 2 h 176"/>
                <a:gd name="T8" fmla="*/ 170 w 246"/>
                <a:gd name="T9" fmla="*/ 4 h 176"/>
                <a:gd name="T10" fmla="*/ 150 w 246"/>
                <a:gd name="T11" fmla="*/ 6 h 176"/>
                <a:gd name="T12" fmla="*/ 150 w 246"/>
                <a:gd name="T13" fmla="*/ 6 h 176"/>
                <a:gd name="T14" fmla="*/ 114 w 246"/>
                <a:gd name="T15" fmla="*/ 12 h 176"/>
                <a:gd name="T16" fmla="*/ 84 w 246"/>
                <a:gd name="T17" fmla="*/ 20 h 176"/>
                <a:gd name="T18" fmla="*/ 84 w 246"/>
                <a:gd name="T19" fmla="*/ 20 h 176"/>
                <a:gd name="T20" fmla="*/ 59 w 246"/>
                <a:gd name="T21" fmla="*/ 28 h 176"/>
                <a:gd name="T22" fmla="*/ 38 w 246"/>
                <a:gd name="T23" fmla="*/ 36 h 176"/>
                <a:gd name="T24" fmla="*/ 38 w 246"/>
                <a:gd name="T25" fmla="*/ 36 h 176"/>
                <a:gd name="T26" fmla="*/ 11 w 246"/>
                <a:gd name="T27" fmla="*/ 50 h 176"/>
                <a:gd name="T28" fmla="*/ 1 w 246"/>
                <a:gd name="T29" fmla="*/ 60 h 176"/>
                <a:gd name="T30" fmla="*/ 1 w 246"/>
                <a:gd name="T31" fmla="*/ 60 h 176"/>
                <a:gd name="T32" fmla="*/ 0 w 246"/>
                <a:gd name="T33" fmla="*/ 67 h 176"/>
                <a:gd name="T34" fmla="*/ 2 w 246"/>
                <a:gd name="T35" fmla="*/ 76 h 176"/>
                <a:gd name="T36" fmla="*/ 2 w 246"/>
                <a:gd name="T37" fmla="*/ 76 h 176"/>
                <a:gd name="T38" fmla="*/ 6 w 246"/>
                <a:gd name="T39" fmla="*/ 97 h 176"/>
                <a:gd name="T40" fmla="*/ 12 w 246"/>
                <a:gd name="T41" fmla="*/ 118 h 176"/>
                <a:gd name="T42" fmla="*/ 12 w 246"/>
                <a:gd name="T43" fmla="*/ 118 h 176"/>
                <a:gd name="T44" fmla="*/ 22 w 246"/>
                <a:gd name="T45" fmla="*/ 139 h 176"/>
                <a:gd name="T46" fmla="*/ 31 w 246"/>
                <a:gd name="T47" fmla="*/ 158 h 176"/>
                <a:gd name="T48" fmla="*/ 31 w 246"/>
                <a:gd name="T49" fmla="*/ 158 h 176"/>
                <a:gd name="T50" fmla="*/ 37 w 246"/>
                <a:gd name="T51" fmla="*/ 166 h 176"/>
                <a:gd name="T52" fmla="*/ 42 w 246"/>
                <a:gd name="T53" fmla="*/ 171 h 176"/>
                <a:gd name="T54" fmla="*/ 46 w 246"/>
                <a:gd name="T55" fmla="*/ 175 h 176"/>
                <a:gd name="T56" fmla="*/ 49 w 246"/>
                <a:gd name="T57" fmla="*/ 176 h 176"/>
                <a:gd name="T58" fmla="*/ 49 w 246"/>
                <a:gd name="T59" fmla="*/ 176 h 176"/>
                <a:gd name="T60" fmla="*/ 65 w 246"/>
                <a:gd name="T61" fmla="*/ 167 h 176"/>
                <a:gd name="T62" fmla="*/ 82 w 246"/>
                <a:gd name="T63" fmla="*/ 158 h 176"/>
                <a:gd name="T64" fmla="*/ 99 w 246"/>
                <a:gd name="T65" fmla="*/ 149 h 176"/>
                <a:gd name="T66" fmla="*/ 118 w 246"/>
                <a:gd name="T67" fmla="*/ 140 h 176"/>
                <a:gd name="T68" fmla="*/ 118 w 246"/>
                <a:gd name="T69" fmla="*/ 140 h 176"/>
                <a:gd name="T70" fmla="*/ 128 w 246"/>
                <a:gd name="T71" fmla="*/ 136 h 176"/>
                <a:gd name="T72" fmla="*/ 138 w 246"/>
                <a:gd name="T73" fmla="*/ 133 h 176"/>
                <a:gd name="T74" fmla="*/ 150 w 246"/>
                <a:gd name="T75" fmla="*/ 130 h 176"/>
                <a:gd name="T76" fmla="*/ 162 w 246"/>
                <a:gd name="T77" fmla="*/ 127 h 176"/>
                <a:gd name="T78" fmla="*/ 188 w 246"/>
                <a:gd name="T79" fmla="*/ 124 h 176"/>
                <a:gd name="T80" fmla="*/ 217 w 246"/>
                <a:gd name="T81" fmla="*/ 123 h 176"/>
                <a:gd name="T82" fmla="*/ 217 w 246"/>
                <a:gd name="T83" fmla="*/ 123 h 176"/>
                <a:gd name="T84" fmla="*/ 232 w 246"/>
                <a:gd name="T85" fmla="*/ 123 h 176"/>
                <a:gd name="T86" fmla="*/ 246 w 246"/>
                <a:gd name="T87" fmla="*/ 124 h 176"/>
                <a:gd name="T88" fmla="*/ 246 w 246"/>
                <a:gd name="T89" fmla="*/ 1 h 176"/>
                <a:gd name="T90" fmla="*/ 246 w 246"/>
                <a:gd name="T91" fmla="*/ 1 h 176"/>
                <a:gd name="T92" fmla="*/ 240 w 246"/>
                <a:gd name="T93"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6" h="176">
                  <a:moveTo>
                    <a:pt x="240" y="0"/>
                  </a:moveTo>
                  <a:lnTo>
                    <a:pt x="240" y="0"/>
                  </a:lnTo>
                  <a:lnTo>
                    <a:pt x="215" y="1"/>
                  </a:lnTo>
                  <a:lnTo>
                    <a:pt x="192" y="2"/>
                  </a:lnTo>
                  <a:lnTo>
                    <a:pt x="170" y="4"/>
                  </a:lnTo>
                  <a:lnTo>
                    <a:pt x="150" y="6"/>
                  </a:lnTo>
                  <a:lnTo>
                    <a:pt x="150" y="6"/>
                  </a:lnTo>
                  <a:lnTo>
                    <a:pt x="114" y="12"/>
                  </a:lnTo>
                  <a:lnTo>
                    <a:pt x="84" y="20"/>
                  </a:lnTo>
                  <a:lnTo>
                    <a:pt x="84" y="20"/>
                  </a:lnTo>
                  <a:lnTo>
                    <a:pt x="59" y="28"/>
                  </a:lnTo>
                  <a:lnTo>
                    <a:pt x="38" y="36"/>
                  </a:lnTo>
                  <a:lnTo>
                    <a:pt x="38" y="36"/>
                  </a:lnTo>
                  <a:lnTo>
                    <a:pt x="11" y="50"/>
                  </a:lnTo>
                  <a:lnTo>
                    <a:pt x="1" y="60"/>
                  </a:lnTo>
                  <a:lnTo>
                    <a:pt x="1" y="60"/>
                  </a:lnTo>
                  <a:lnTo>
                    <a:pt x="0" y="67"/>
                  </a:lnTo>
                  <a:lnTo>
                    <a:pt x="2" y="76"/>
                  </a:lnTo>
                  <a:lnTo>
                    <a:pt x="2" y="76"/>
                  </a:lnTo>
                  <a:lnTo>
                    <a:pt x="6" y="97"/>
                  </a:lnTo>
                  <a:lnTo>
                    <a:pt x="12" y="118"/>
                  </a:lnTo>
                  <a:lnTo>
                    <a:pt x="12" y="118"/>
                  </a:lnTo>
                  <a:lnTo>
                    <a:pt x="22" y="139"/>
                  </a:lnTo>
                  <a:lnTo>
                    <a:pt x="31" y="158"/>
                  </a:lnTo>
                  <a:lnTo>
                    <a:pt x="31" y="158"/>
                  </a:lnTo>
                  <a:lnTo>
                    <a:pt x="37" y="166"/>
                  </a:lnTo>
                  <a:lnTo>
                    <a:pt x="42" y="171"/>
                  </a:lnTo>
                  <a:lnTo>
                    <a:pt x="46" y="175"/>
                  </a:lnTo>
                  <a:lnTo>
                    <a:pt x="49" y="176"/>
                  </a:lnTo>
                  <a:lnTo>
                    <a:pt x="49" y="176"/>
                  </a:lnTo>
                  <a:lnTo>
                    <a:pt x="65" y="167"/>
                  </a:lnTo>
                  <a:lnTo>
                    <a:pt x="82" y="158"/>
                  </a:lnTo>
                  <a:lnTo>
                    <a:pt x="99" y="149"/>
                  </a:lnTo>
                  <a:lnTo>
                    <a:pt x="118" y="140"/>
                  </a:lnTo>
                  <a:lnTo>
                    <a:pt x="118" y="140"/>
                  </a:lnTo>
                  <a:lnTo>
                    <a:pt x="128" y="136"/>
                  </a:lnTo>
                  <a:lnTo>
                    <a:pt x="138" y="133"/>
                  </a:lnTo>
                  <a:lnTo>
                    <a:pt x="150" y="130"/>
                  </a:lnTo>
                  <a:lnTo>
                    <a:pt x="162" y="127"/>
                  </a:lnTo>
                  <a:lnTo>
                    <a:pt x="188" y="124"/>
                  </a:lnTo>
                  <a:lnTo>
                    <a:pt x="217" y="123"/>
                  </a:lnTo>
                  <a:lnTo>
                    <a:pt x="217" y="123"/>
                  </a:lnTo>
                  <a:lnTo>
                    <a:pt x="232" y="123"/>
                  </a:lnTo>
                  <a:lnTo>
                    <a:pt x="246" y="124"/>
                  </a:lnTo>
                  <a:lnTo>
                    <a:pt x="246" y="1"/>
                  </a:lnTo>
                  <a:lnTo>
                    <a:pt x="246" y="1"/>
                  </a:lnTo>
                  <a:lnTo>
                    <a:pt x="240" y="0"/>
                  </a:lnTo>
                </a:path>
              </a:pathLst>
            </a:custGeom>
            <a:solidFill>
              <a:schemeClr val="tx1">
                <a:lumMod val="95000"/>
                <a:lumOff val="5000"/>
                <a:alpha val="30000"/>
              </a:schemeClr>
            </a:solidFill>
            <a:ln>
              <a:noFill/>
            </a:ln>
          </p:spPr>
          <p:txBody>
            <a:bodyPr lIns="121920" tIns="60960" rIns="121920" bIns="60960"/>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ko-KR" altLang="en-US" sz="24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grpSp>
        <p:nvGrpSpPr>
          <p:cNvPr id="39947" name="그룹 5"/>
          <p:cNvGrpSpPr/>
          <p:nvPr/>
        </p:nvGrpSpPr>
        <p:grpSpPr>
          <a:xfrm>
            <a:off x="6088063" y="3633788"/>
            <a:ext cx="2986087" cy="2609850"/>
            <a:chOff x="446550" y="2512996"/>
            <a:chExt cx="2657336" cy="1957754"/>
          </a:xfrm>
        </p:grpSpPr>
        <p:sp>
          <p:nvSpPr>
            <p:cNvPr id="49" name="speed"/>
            <p:cNvSpPr txBox="1">
              <a:spLocks noChangeArrowheads="1"/>
            </p:cNvSpPr>
            <p:nvPr/>
          </p:nvSpPr>
          <p:spPr bwMode="auto">
            <a:xfrm>
              <a:off x="551669" y="2512996"/>
              <a:ext cx="2285046" cy="290849"/>
            </a:xfrm>
            <a:prstGeom prst="rect">
              <a:avLst/>
            </a:prstGeom>
            <a:noFill/>
            <a:sp3d prstMaterial="matte">
              <a:bevelT w="1270" h="1270"/>
            </a:sp3d>
          </p:spPr>
          <p:txBody>
            <a:bodyPr lIns="0" tIns="0" rIns="0" bIns="0">
              <a:spAutoFit/>
              <a:scene3d>
                <a:camera prst="orthographicFront"/>
                <a:lightRig rig="threePt" dir="t"/>
              </a:scene3d>
              <a:sp3d>
                <a:bevelT w="0" h="0"/>
              </a:sp3d>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marL="0" marR="0" lvl="0" indent="0" algn="l" defTabSz="914400" rtl="0" eaLnBrk="0" fontAlgn="base" latinLnBrk="1" hangingPunct="0">
                <a:lnSpc>
                  <a:spcPct val="90000"/>
                </a:lnSpc>
                <a:spcBef>
                  <a:spcPct val="0"/>
                </a:spcBef>
                <a:spcAft>
                  <a:spcPct val="0"/>
                </a:spcAft>
                <a:buClr>
                  <a:prstClr val="white"/>
                </a:buClr>
                <a:buSzTx/>
                <a:buFontTx/>
                <a:buNone/>
                <a:defRPr/>
              </a:pPr>
              <a:r>
                <a:rPr kumimoji="1" lang="zh-CN" altLang="en-US" sz="2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容器</a:t>
              </a:r>
              <a:endParaRPr kumimoji="1" lang="en-US" altLang="ko-KR" sz="2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sp>
          <p:nvSpPr>
            <p:cNvPr id="50" name="Rectangle 3"/>
            <p:cNvSpPr txBox="1">
              <a:spLocks noChangeArrowheads="1"/>
            </p:cNvSpPr>
            <p:nvPr/>
          </p:nvSpPr>
          <p:spPr bwMode="auto">
            <a:xfrm>
              <a:off x="446550" y="2739507"/>
              <a:ext cx="2657336" cy="1731243"/>
            </a:xfrm>
            <a:prstGeom prst="rect">
              <a:avLst/>
            </a:prstGeom>
          </p:spPr>
          <p:txBody>
            <a:bodyPr lIns="0" tIns="0" rIns="0" bIns="0" anchor="ctr">
              <a:spAutoFit/>
              <a:scene3d>
                <a:camera prst="orthographicFront"/>
                <a:lightRig rig="threePt" dir="t"/>
              </a:scene3d>
              <a:sp3d>
                <a:bevelT w="0" h="0"/>
              </a:sp3d>
            </a:bodyPr>
            <a:lstStyle>
              <a:lvl1pPr marL="342900" indent="-342900" eaLnBrk="0" hangingPunct="0">
                <a:spcBef>
                  <a:spcPct val="20000"/>
                </a:spcBef>
                <a:buFont typeface="Arial" panose="020B0604020202020204" pitchFamily="34" charset="0"/>
                <a:buNone/>
                <a:defRPr lang="en-US" altLang="ko-KR" sz="2000" dirty="0" smtClean="0">
                  <a:latin typeface="Microsoft Sans Serif" panose="020B0604020202020204" pitchFamily="34" charset="0"/>
                  <a:ea typeface="+mj-ea"/>
                  <a:cs typeface="Microsoft Sans Serif" panose="020B0604020202020204" pitchFamily="34" charset="0"/>
                </a:defRPr>
              </a:lvl1pPr>
              <a:lvl2pPr marL="742950" indent="-285750" eaLnBrk="0" hangingPunct="0">
                <a:spcBef>
                  <a:spcPct val="20000"/>
                </a:spcBef>
                <a:buFont typeface="Arial" panose="020B0604020202020204" pitchFamily="34" charset="0"/>
                <a:buChar char="–"/>
                <a:defRPr sz="2800">
                  <a:latin typeface="+mn-lt"/>
                  <a:ea typeface="+mn-ea"/>
                </a:defRPr>
              </a:lvl2pPr>
              <a:lvl3pPr marL="1143000" indent="-228600" eaLnBrk="0" hangingPunct="0">
                <a:spcBef>
                  <a:spcPct val="20000"/>
                </a:spcBef>
                <a:buFont typeface="Arial" panose="020B0604020202020204" pitchFamily="34" charset="0"/>
                <a:buChar char="•"/>
                <a:defRPr sz="2400">
                  <a:latin typeface="+mn-lt"/>
                  <a:ea typeface="+mn-ea"/>
                </a:defRPr>
              </a:lvl3pPr>
              <a:lvl4pPr marL="1600200" indent="-228600" eaLnBrk="0" hangingPunct="0">
                <a:spcBef>
                  <a:spcPct val="20000"/>
                </a:spcBef>
                <a:buFont typeface="Arial" panose="020B0604020202020204" pitchFamily="34" charset="0"/>
                <a:buChar char="–"/>
                <a:defRPr sz="2000">
                  <a:latin typeface="+mn-lt"/>
                  <a:ea typeface="+mn-ea"/>
                </a:defRPr>
              </a:lvl4pPr>
              <a:lvl5pPr marL="2057400" indent="-228600" eaLnBrk="0" hangingPunct="0">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1500" b="0"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镜像是静态的定义，容器是</a:t>
              </a:r>
              <a:r>
                <a:rPr kumimoji="0" lang="zh-CN" altLang="en-US" sz="1500" b="1"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镜像运行时的实体</a:t>
              </a:r>
              <a:r>
                <a:rPr kumimoji="0" lang="zh-CN" altLang="en-US" sz="1500" b="0"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。容器的实质是</a:t>
              </a:r>
              <a:r>
                <a:rPr kumimoji="0" lang="zh-CN" altLang="en-US" sz="1500" b="1"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进程</a:t>
              </a:r>
              <a:r>
                <a:rPr kumimoji="0" lang="zh-CN" altLang="en-US" sz="1500" b="0"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，但运行于属于自己的独立的命名空间。可以拥有自己的 </a:t>
              </a:r>
              <a:r>
                <a:rPr kumimoji="0" lang="en-US" altLang="zh-CN" sz="1500" b="0"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root </a:t>
              </a:r>
              <a:r>
                <a:rPr kumimoji="0" lang="zh-CN" altLang="en-US" sz="1500" b="0"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文件系统、自己的网络配置、自己的进程空间。容器内的进程是运行在一个隔离的环境里，使用起来，就好像是在一个</a:t>
              </a:r>
              <a:r>
                <a:rPr kumimoji="0" lang="zh-CN" altLang="en-US" sz="1500" b="1"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独立于宿主的系统下操作</a:t>
              </a:r>
              <a:r>
                <a:rPr kumimoji="0" lang="zh-CN" altLang="en-US" sz="1500" b="0"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rPr>
                <a:t>一样。这种特性使得容器封装的应用比直接在宿主运行更加安全。</a:t>
              </a:r>
              <a:endParaRPr kumimoji="0" lang="zh-CN" altLang="en-US" sz="1500" b="0" i="0" u="none" strike="noStrike" kern="1200" cap="none" spc="0" normalizeH="0" baseline="0" noProof="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Tahoma" panose="020B0604030504040204" pitchFamily="34"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a:xfrm>
            <a:off x="457200" y="274638"/>
            <a:ext cx="8229600" cy="1106487"/>
          </a:xfrm>
          <a:ln/>
        </p:spPr>
        <p:txBody>
          <a:bodyPr vert="horz" wrap="square" lIns="91440" tIns="45720" rIns="91440" bIns="45720" anchor="ctr" anchorCtr="0"/>
          <a:p>
            <a:endParaRPr lang="zh-CN" altLang="en-US" dirty="0"/>
          </a:p>
        </p:txBody>
      </p:sp>
      <p:pic>
        <p:nvPicPr>
          <p:cNvPr id="41987" name="图片 1" descr="IMG_256"/>
          <p:cNvPicPr>
            <a:picLocks noGrp="1" noChangeAspect="1"/>
          </p:cNvPicPr>
          <p:nvPr>
            <p:ph idx="1"/>
            <p:custDataLst>
              <p:tags r:id="rId1"/>
            </p:custDataLst>
          </p:nvPr>
        </p:nvPicPr>
        <p:blipFill>
          <a:blip r:embed="rId2"/>
          <a:srcRect/>
          <a:stretch>
            <a:fillRect/>
          </a:stretch>
        </p:blipFill>
        <p:spPr>
          <a:xfrm>
            <a:off x="0" y="6350"/>
            <a:ext cx="9182100" cy="6826250"/>
          </a:xfrm>
          <a:ln/>
        </p:spPr>
      </p:pic>
      <p:sp>
        <p:nvSpPr>
          <p:cNvPr id="41988" name="标题 1"/>
          <p:cNvSpPr txBox="1"/>
          <p:nvPr/>
        </p:nvSpPr>
        <p:spPr>
          <a:xfrm>
            <a:off x="-1981200" y="31750"/>
            <a:ext cx="7886700" cy="993775"/>
          </a:xfrm>
          <a:prstGeom prst="rect">
            <a:avLst/>
          </a:prstGeom>
          <a:noFill/>
          <a:ln w="9525">
            <a:noFill/>
          </a:ln>
        </p:spPr>
        <p:txBody>
          <a:bodyPr anchor="ctr" anchorCtr="0"/>
          <a:p>
            <a:pPr algn="ctr"/>
            <a:r>
              <a:rPr lang="en-US" altLang="zh-CN" sz="3600" dirty="0">
                <a:latin typeface="微软雅黑" panose="020B0503020204020204" pitchFamily="34" charset="-122"/>
                <a:ea typeface="微软雅黑" panose="020B0503020204020204" pitchFamily="34" charset="-122"/>
              </a:rPr>
              <a:t>Docker</a:t>
            </a:r>
            <a:r>
              <a:rPr lang="zh-CN" altLang="en-US" sz="3600" dirty="0">
                <a:latin typeface="微软雅黑" panose="020B0503020204020204" pitchFamily="34" charset="-122"/>
                <a:ea typeface="微软雅黑" panose="020B0503020204020204" pitchFamily="34" charset="-122"/>
              </a:rPr>
              <a:t>命令</a:t>
            </a:r>
            <a:endParaRPr lang="zh-CN" altLang="en-US" sz="36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itle 1"/>
          <p:cNvSpPr txBox="1"/>
          <p:nvPr/>
        </p:nvSpPr>
        <p:spPr>
          <a:xfrm>
            <a:off x="196850" y="214313"/>
            <a:ext cx="6375400" cy="642937"/>
          </a:xfrm>
          <a:prstGeom prst="rect">
            <a:avLst/>
          </a:prstGeom>
          <a:noFill/>
          <a:ln w="9525">
            <a:noFill/>
          </a:ln>
        </p:spPr>
        <p:txBody>
          <a:bodyPr anchor="ctr" anchorCtr="0"/>
          <a:p>
            <a:pPr eaLnBrk="1" hangingPunct="1"/>
            <a:endParaRPr lang="en-US" altLang="zh-CN" sz="2800" dirty="0">
              <a:latin typeface="Arial Unicode MS" panose="020B0604020202020204" pitchFamily="34" charset="-122"/>
              <a:ea typeface="Arial Unicode MS" panose="020B0604020202020204" pitchFamily="34" charset="-122"/>
            </a:endParaRPr>
          </a:p>
        </p:txBody>
      </p:sp>
      <p:pic>
        <p:nvPicPr>
          <p:cNvPr id="43011" name="图片 3"/>
          <p:cNvPicPr>
            <a:picLocks noChangeAspect="1"/>
          </p:cNvPicPr>
          <p:nvPr/>
        </p:nvPicPr>
        <p:blipFill>
          <a:blip r:embed="rId1"/>
          <a:stretch>
            <a:fillRect/>
          </a:stretch>
        </p:blipFill>
        <p:spPr>
          <a:xfrm>
            <a:off x="0" y="0"/>
            <a:ext cx="9144000" cy="68580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5058" name="图片 30" descr="图片包含 屏幕截图&#10;&#10;描述已自动生成"/>
          <p:cNvPicPr>
            <a:picLocks noChangeAspect="1"/>
          </p:cNvPicPr>
          <p:nvPr/>
        </p:nvPicPr>
        <p:blipFill>
          <a:blip r:embed="rId1"/>
          <a:stretch>
            <a:fillRect/>
          </a:stretch>
        </p:blipFill>
        <p:spPr>
          <a:xfrm>
            <a:off x="1657350" y="1008063"/>
            <a:ext cx="6080125" cy="5561012"/>
          </a:xfrm>
          <a:prstGeom prst="rect">
            <a:avLst/>
          </a:prstGeom>
          <a:noFill/>
          <a:ln w="9525">
            <a:noFill/>
          </a:ln>
        </p:spPr>
      </p:pic>
      <p:sp>
        <p:nvSpPr>
          <p:cNvPr id="45059" name="文本框 3"/>
          <p:cNvSpPr txBox="1"/>
          <p:nvPr/>
        </p:nvSpPr>
        <p:spPr>
          <a:xfrm>
            <a:off x="50800" y="217488"/>
            <a:ext cx="4867275" cy="584200"/>
          </a:xfrm>
          <a:prstGeom prst="rect">
            <a:avLst/>
          </a:prstGeom>
          <a:noFill/>
          <a:ln w="9525">
            <a:noFill/>
          </a:ln>
        </p:spPr>
        <p:txBody>
          <a:bodyPr>
            <a:spAutoFit/>
          </a:bodyPr>
          <a:p>
            <a:pPr latinLnBrk="1"/>
            <a:r>
              <a:rPr lang="zh-CN" altLang="en-US" sz="3200" b="1" dirty="0">
                <a:solidFill>
                  <a:srgbClr val="333333"/>
                </a:solidFill>
                <a:latin typeface="微软雅黑" panose="020B0503020204020204" pitchFamily="34" charset="-122"/>
                <a:ea typeface="微软雅黑" panose="020B0503020204020204" pitchFamily="34" charset="-122"/>
              </a:rPr>
              <a:t>使用已经搭建好的镜像</a:t>
            </a:r>
            <a:endParaRPr lang="zh-CN" altLang="en-US" sz="3200" b="1" dirty="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텍스트 개체 틀 1"/>
          <p:cNvSpPr>
            <a:spLocks noGrp="1"/>
          </p:cNvSpPr>
          <p:nvPr>
            <p:ph type="body" sz="quarter" idx="10"/>
          </p:nvPr>
        </p:nvSpPr>
        <p:spPr>
          <a:xfrm>
            <a:off x="250825" y="279400"/>
            <a:ext cx="8353425" cy="557213"/>
          </a:xfrm>
        </p:spPr>
        <p:txBody>
          <a:bodyPr vert="horz" wrap="square" lIns="0" tIns="0" rIns="0" bIns="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rPr>
              <a:t>Use Docker</a:t>
            </a:r>
            <a:endParaRPr kumimoji="0" lang="ko-KR" altLang="en-US"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endParaRPr>
          </a:p>
        </p:txBody>
      </p:sp>
      <p:pic>
        <p:nvPicPr>
          <p:cNvPr id="47107" name="图片 30"/>
          <p:cNvPicPr>
            <a:picLocks noChangeAspect="1"/>
          </p:cNvPicPr>
          <p:nvPr/>
        </p:nvPicPr>
        <p:blipFill>
          <a:blip r:embed="rId1"/>
          <a:stretch>
            <a:fillRect/>
          </a:stretch>
        </p:blipFill>
        <p:spPr>
          <a:xfrm>
            <a:off x="344488" y="0"/>
            <a:ext cx="8455025" cy="685800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텍스트 개체 틀 1"/>
          <p:cNvSpPr>
            <a:spLocks noGrp="1"/>
          </p:cNvSpPr>
          <p:nvPr>
            <p:ph type="body" sz="quarter" idx="10"/>
          </p:nvPr>
        </p:nvSpPr>
        <p:spPr>
          <a:xfrm>
            <a:off x="250825" y="279400"/>
            <a:ext cx="8353425" cy="557213"/>
          </a:xfrm>
        </p:spPr>
        <p:txBody>
          <a:bodyPr vert="horz" wrap="square" lIns="0" tIns="0" rIns="0" bIns="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rPr>
              <a:t>Use Docker</a:t>
            </a:r>
            <a:endParaRPr kumimoji="0" lang="ko-KR" altLang="en-US"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endParaRPr>
          </a:p>
        </p:txBody>
      </p:sp>
      <p:pic>
        <p:nvPicPr>
          <p:cNvPr id="49155" name="图片 30"/>
          <p:cNvPicPr>
            <a:picLocks noChangeAspect="1"/>
          </p:cNvPicPr>
          <p:nvPr/>
        </p:nvPicPr>
        <p:blipFill>
          <a:blip r:embed="rId1"/>
          <a:stretch>
            <a:fillRect/>
          </a:stretch>
        </p:blipFill>
        <p:spPr>
          <a:xfrm>
            <a:off x="346075" y="0"/>
            <a:ext cx="8451850" cy="6858000"/>
          </a:xfrm>
          <a:prstGeom prst="rect">
            <a:avLst/>
          </a:prstGeom>
          <a:noFill/>
          <a:ln w="9525">
            <a:noFill/>
          </a:ln>
        </p:spPr>
      </p:pic>
      <p:sp>
        <p:nvSpPr>
          <p:cNvPr id="3" name="矩形 2"/>
          <p:cNvSpPr/>
          <p:nvPr/>
        </p:nvSpPr>
        <p:spPr>
          <a:xfrm>
            <a:off x="5937250" y="3557588"/>
            <a:ext cx="2576513" cy="457200"/>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pic>
        <p:nvPicPr>
          <p:cNvPr id="5" name="图片 4"/>
          <p:cNvPicPr>
            <a:picLocks noChangeAspect="1"/>
          </p:cNvPicPr>
          <p:nvPr/>
        </p:nvPicPr>
        <p:blipFill rotWithShape="1">
          <a:blip r:embed="rId2"/>
          <a:srcRect l="66665" t="41854" r="3505" b="37452"/>
          <a:stretch>
            <a:fillRect/>
          </a:stretch>
        </p:blipFill>
        <p:spPr>
          <a:xfrm>
            <a:off x="1189038" y="2651125"/>
            <a:ext cx="4035425" cy="2270125"/>
          </a:xfrm>
          <a:prstGeom prst="rect">
            <a:avLst/>
          </a:prstGeom>
          <a:ln>
            <a:noFill/>
          </a:ln>
          <a:effectLst>
            <a:outerShdw blurRad="292100" dist="139700" dir="2700000" algn="tl" rotWithShape="0">
              <a:srgbClr val="333333">
                <a:alpha val="65000"/>
              </a:srgbClr>
            </a:outerShdw>
          </a:effectLst>
        </p:spPr>
      </p:pic>
      <p:cxnSp>
        <p:nvCxnSpPr>
          <p:cNvPr id="6" name="直接连接符 5"/>
          <p:cNvCxnSpPr/>
          <p:nvPr/>
        </p:nvCxnSpPr>
        <p:spPr>
          <a:xfrm flipH="1" flipV="1">
            <a:off x="5224463" y="2651125"/>
            <a:ext cx="712788" cy="90646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5224463" y="4014788"/>
            <a:ext cx="712788" cy="906463"/>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300"/>
                                        <p:tgtEl>
                                          <p:spTgt spid="8"/>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300"/>
                                        <p:tgtEl>
                                          <p:spTgt spid="6"/>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02" name="图片 8"/>
          <p:cNvPicPr>
            <a:picLocks noChangeAspect="1"/>
          </p:cNvPicPr>
          <p:nvPr/>
        </p:nvPicPr>
        <p:blipFill>
          <a:blip r:embed="rId1"/>
          <a:stretch>
            <a:fillRect/>
          </a:stretch>
        </p:blipFill>
        <p:spPr>
          <a:xfrm>
            <a:off x="85725" y="1549400"/>
            <a:ext cx="5532438" cy="3462338"/>
          </a:xfrm>
          <a:prstGeom prst="rect">
            <a:avLst/>
          </a:prstGeom>
          <a:noFill/>
          <a:ln w="9525">
            <a:noFill/>
          </a:ln>
        </p:spPr>
      </p:pic>
      <p:sp>
        <p:nvSpPr>
          <p:cNvPr id="51203" name="矩形 9"/>
          <p:cNvSpPr/>
          <p:nvPr/>
        </p:nvSpPr>
        <p:spPr>
          <a:xfrm>
            <a:off x="5910263" y="1881188"/>
            <a:ext cx="3233737" cy="1198562"/>
          </a:xfrm>
          <a:prstGeom prst="rect">
            <a:avLst/>
          </a:prstGeom>
          <a:noFill/>
          <a:ln w="9525">
            <a:noFill/>
          </a:ln>
        </p:spPr>
        <p:txBody>
          <a:bodyPr>
            <a:spAutoFit/>
          </a:bodyPr>
          <a:p>
            <a:pPr latinLnBrk="1"/>
            <a:r>
              <a:rPr lang="en-US" altLang="zh-CN" sz="2400" b="1" dirty="0">
                <a:solidFill>
                  <a:srgbClr val="333333"/>
                </a:solidFill>
                <a:latin typeface="微软雅黑" panose="020B0503020204020204" pitchFamily="34" charset="-122"/>
                <a:ea typeface="微软雅黑" panose="020B0503020204020204" pitchFamily="34" charset="-122"/>
              </a:rPr>
              <a:t>-d:</a:t>
            </a:r>
            <a:r>
              <a:rPr lang="zh-CN" altLang="en-US" sz="2400" dirty="0">
                <a:solidFill>
                  <a:srgbClr val="333333"/>
                </a:solidFill>
                <a:latin typeface="微软雅黑" panose="020B0503020204020204" pitchFamily="34" charset="-122"/>
                <a:ea typeface="微软雅黑" panose="020B0503020204020204" pitchFamily="34" charset="-122"/>
              </a:rPr>
              <a:t>让容器在后台运行</a:t>
            </a:r>
            <a:endParaRPr lang="en-US" altLang="zh-CN" sz="2400" dirty="0">
              <a:solidFill>
                <a:srgbClr val="333333"/>
              </a:solidFill>
              <a:latin typeface="微软雅黑" panose="020B0503020204020204" pitchFamily="34" charset="-122"/>
              <a:ea typeface="微软雅黑" panose="020B0503020204020204" pitchFamily="34" charset="-122"/>
            </a:endParaRPr>
          </a:p>
          <a:p>
            <a:pPr latinLnBrk="1"/>
            <a:r>
              <a:rPr lang="en-US" altLang="zh-CN" sz="2400" b="1" dirty="0">
                <a:solidFill>
                  <a:srgbClr val="333333"/>
                </a:solidFill>
                <a:latin typeface="微软雅黑" panose="020B0503020204020204" pitchFamily="34" charset="-122"/>
                <a:ea typeface="微软雅黑" panose="020B0503020204020204" pitchFamily="34" charset="-122"/>
              </a:rPr>
              <a:t>-P:</a:t>
            </a:r>
            <a:r>
              <a:rPr lang="zh-CN" altLang="en-US" sz="2400" dirty="0">
                <a:solidFill>
                  <a:srgbClr val="333333"/>
                </a:solidFill>
                <a:latin typeface="微软雅黑" panose="020B0503020204020204" pitchFamily="34" charset="-122"/>
                <a:ea typeface="微软雅黑" panose="020B0503020204020204" pitchFamily="34" charset="-122"/>
              </a:rPr>
              <a:t>自动设置端口映射</a:t>
            </a:r>
            <a:endParaRPr lang="zh-CN" altLang="en-US" sz="2400" dirty="0">
              <a:solidFill>
                <a:srgbClr val="333333"/>
              </a:solidFill>
              <a:latin typeface="微软雅黑" panose="020B0503020204020204" pitchFamily="34" charset="-122"/>
              <a:ea typeface="微软雅黑" panose="020B0503020204020204" pitchFamily="34" charset="-122"/>
            </a:endParaRPr>
          </a:p>
          <a:p>
            <a:pPr latinLnBrk="1"/>
            <a:r>
              <a:rPr lang="en-US" altLang="zh-CN" sz="2400" b="1" dirty="0">
                <a:solidFill>
                  <a:srgbClr val="333333"/>
                </a:solidFill>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设置端口</a:t>
            </a:r>
            <a:endParaRPr lang="zh-CN" altLang="en-US" sz="2400" dirty="0">
              <a:solidFill>
                <a:srgbClr val="333333"/>
              </a:solidFill>
              <a:latin typeface="微软雅黑" panose="020B0503020204020204" pitchFamily="34" charset="-122"/>
              <a:ea typeface="微软雅黑" panose="020B0503020204020204" pitchFamily="34" charset="-122"/>
            </a:endParaRPr>
          </a:p>
        </p:txBody>
      </p:sp>
      <p:pic>
        <p:nvPicPr>
          <p:cNvPr id="51204" name="图片 10"/>
          <p:cNvPicPr>
            <a:picLocks noChangeAspect="1"/>
          </p:cNvPicPr>
          <p:nvPr/>
        </p:nvPicPr>
        <p:blipFill>
          <a:blip r:embed="rId2"/>
          <a:stretch>
            <a:fillRect/>
          </a:stretch>
        </p:blipFill>
        <p:spPr>
          <a:xfrm>
            <a:off x="85725" y="4984750"/>
            <a:ext cx="9058275" cy="1460500"/>
          </a:xfrm>
          <a:prstGeom prst="rect">
            <a:avLst/>
          </a:prstGeom>
          <a:noFill/>
          <a:ln w="9525">
            <a:noFill/>
          </a:ln>
        </p:spPr>
      </p:pic>
      <p:sp>
        <p:nvSpPr>
          <p:cNvPr id="12" name="矩形 11"/>
          <p:cNvSpPr/>
          <p:nvPr/>
        </p:nvSpPr>
        <p:spPr>
          <a:xfrm>
            <a:off x="2057400" y="1549400"/>
            <a:ext cx="1876425" cy="23018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3" name="矩形 12"/>
          <p:cNvSpPr/>
          <p:nvPr/>
        </p:nvSpPr>
        <p:spPr>
          <a:xfrm>
            <a:off x="2057400" y="4560888"/>
            <a:ext cx="3182938" cy="231775"/>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4" name="矩形 13"/>
          <p:cNvSpPr/>
          <p:nvPr/>
        </p:nvSpPr>
        <p:spPr>
          <a:xfrm>
            <a:off x="1900238" y="4992688"/>
            <a:ext cx="3717925" cy="23018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51208" name="文本框 2"/>
          <p:cNvSpPr txBox="1"/>
          <p:nvPr/>
        </p:nvSpPr>
        <p:spPr>
          <a:xfrm>
            <a:off x="157163" y="238125"/>
            <a:ext cx="4781550" cy="584200"/>
          </a:xfrm>
          <a:prstGeom prst="rect">
            <a:avLst/>
          </a:prstGeom>
          <a:noFill/>
          <a:ln w="9525">
            <a:noFill/>
          </a:ln>
        </p:spPr>
        <p:txBody>
          <a:bodyPr>
            <a:spAutoFit/>
          </a:bodyPr>
          <a:p>
            <a:pPr latinLnBrk="1"/>
            <a:r>
              <a:rPr lang="zh-CN" altLang="en-US" sz="3200" b="1" dirty="0">
                <a:solidFill>
                  <a:srgbClr val="333333"/>
                </a:solidFill>
                <a:latin typeface="微软雅黑" panose="020B0503020204020204" pitchFamily="34" charset="-122"/>
                <a:ea typeface="微软雅黑" panose="020B0503020204020204" pitchFamily="34" charset="-122"/>
              </a:rPr>
              <a:t>使用已经搭建好的镜像</a:t>
            </a:r>
            <a:endParaRPr lang="zh-CN" altLang="en-US" sz="3200" b="1" dirty="0">
              <a:solidFill>
                <a:srgbClr val="333333"/>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文本框 2"/>
          <p:cNvSpPr txBox="1"/>
          <p:nvPr/>
        </p:nvSpPr>
        <p:spPr>
          <a:xfrm>
            <a:off x="287338" y="306388"/>
            <a:ext cx="7405687" cy="584200"/>
          </a:xfrm>
          <a:prstGeom prst="rect">
            <a:avLst/>
          </a:prstGeom>
          <a:noFill/>
          <a:ln w="9525">
            <a:noFill/>
          </a:ln>
        </p:spPr>
        <p:txBody>
          <a:bodyPr>
            <a:spAutoFit/>
          </a:bodyPr>
          <a:p>
            <a:pPr latinLnBrk="1"/>
            <a:r>
              <a:rPr lang="zh-CN" altLang="en-US" sz="3200" b="1" dirty="0">
                <a:solidFill>
                  <a:srgbClr val="333333"/>
                </a:solidFill>
                <a:latin typeface="微软雅黑" panose="020B0503020204020204" pitchFamily="34" charset="-122"/>
                <a:ea typeface="微软雅黑" panose="020B0503020204020204" pitchFamily="34" charset="-122"/>
              </a:rPr>
              <a:t>使用</a:t>
            </a:r>
            <a:r>
              <a:rPr lang="en-US" altLang="zh-CN" sz="3200" b="1" dirty="0">
                <a:solidFill>
                  <a:srgbClr val="333333"/>
                </a:solidFill>
                <a:latin typeface="微软雅黑" panose="020B0503020204020204" pitchFamily="34" charset="-122"/>
                <a:ea typeface="微软雅黑" panose="020B0503020204020204" pitchFamily="34" charset="-122"/>
              </a:rPr>
              <a:t>Dockerfile</a:t>
            </a:r>
            <a:r>
              <a:rPr lang="zh-CN" altLang="en-US" sz="3200" b="1" dirty="0">
                <a:solidFill>
                  <a:srgbClr val="333333"/>
                </a:solidFill>
                <a:latin typeface="微软雅黑" panose="020B0503020204020204" pitchFamily="34" charset="-122"/>
                <a:ea typeface="微软雅黑" panose="020B0503020204020204" pitchFamily="34" charset="-122"/>
              </a:rPr>
              <a:t>构建新的镜像</a:t>
            </a:r>
            <a:endParaRPr lang="zh-CN" altLang="en-US" sz="3200" b="1" dirty="0">
              <a:solidFill>
                <a:srgbClr val="333333"/>
              </a:solidFill>
              <a:latin typeface="微软雅黑" panose="020B0503020204020204" pitchFamily="34" charset="-122"/>
              <a:ea typeface="微软雅黑" panose="020B0503020204020204" pitchFamily="34" charset="-122"/>
            </a:endParaRPr>
          </a:p>
        </p:txBody>
      </p:sp>
      <p:pic>
        <p:nvPicPr>
          <p:cNvPr id="53251" name="图片 3"/>
          <p:cNvPicPr>
            <a:picLocks noChangeAspect="1"/>
          </p:cNvPicPr>
          <p:nvPr/>
        </p:nvPicPr>
        <p:blipFill>
          <a:blip r:embed="rId1"/>
          <a:stretch>
            <a:fillRect/>
          </a:stretch>
        </p:blipFill>
        <p:spPr>
          <a:xfrm>
            <a:off x="55563" y="1066800"/>
            <a:ext cx="3371850" cy="5357813"/>
          </a:xfrm>
          <a:prstGeom prst="rect">
            <a:avLst/>
          </a:prstGeom>
          <a:noFill/>
          <a:ln w="9525">
            <a:noFill/>
          </a:ln>
        </p:spPr>
      </p:pic>
      <p:graphicFrame>
        <p:nvGraphicFramePr>
          <p:cNvPr id="5" name="表格 4"/>
          <p:cNvGraphicFramePr>
            <a:graphicFrameLocks noGrp="1"/>
          </p:cNvGraphicFramePr>
          <p:nvPr/>
        </p:nvGraphicFramePr>
        <p:xfrm>
          <a:off x="3551238" y="1311275"/>
          <a:ext cx="5465763" cy="4637088"/>
        </p:xfrm>
        <a:graphic>
          <a:graphicData uri="http://schemas.openxmlformats.org/drawingml/2006/table">
            <a:tbl>
              <a:tblPr/>
              <a:tblGrid>
                <a:gridCol w="2732881"/>
                <a:gridCol w="2732881"/>
              </a:tblGrid>
              <a:tr h="504860">
                <a:tc>
                  <a:txBody>
                    <a:bodyPr/>
                    <a:lstStyle/>
                    <a:p>
                      <a:r>
                        <a:rPr lang="zh-CN" altLang="en-US" sz="2000" b="1" dirty="0">
                          <a:effectLst/>
                          <a:latin typeface="微软雅黑" panose="020B0503020204020204" pitchFamily="34" charset="-122"/>
                          <a:ea typeface="微软雅黑" panose="020B0503020204020204" pitchFamily="34" charset="-122"/>
                        </a:rPr>
                        <a:t>指令</a:t>
                      </a:r>
                      <a:endParaRPr lang="zh-CN" altLang="en-US" sz="2000" b="1" dirty="0">
                        <a:effectLst/>
                        <a:latin typeface="微软雅黑" panose="020B0503020204020204" pitchFamily="34" charset="-122"/>
                        <a:ea typeface="微软雅黑" panose="020B0503020204020204" pitchFamily="34" charset="-122"/>
                      </a:endParaRPr>
                    </a:p>
                  </a:txBody>
                  <a:tcPr marL="8561" marR="8561" marT="11416" marB="114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1" dirty="0">
                          <a:effectLst/>
                          <a:latin typeface="微软雅黑" panose="020B0503020204020204" pitchFamily="34" charset="-122"/>
                          <a:ea typeface="微软雅黑" panose="020B0503020204020204" pitchFamily="34" charset="-122"/>
                        </a:rPr>
                        <a:t>含义</a:t>
                      </a:r>
                      <a:endParaRPr lang="zh-CN" altLang="en-US" sz="2000" b="1" dirty="0">
                        <a:effectLst/>
                        <a:latin typeface="微软雅黑" panose="020B0503020204020204" pitchFamily="34" charset="-122"/>
                        <a:ea typeface="微软雅黑" panose="020B0503020204020204" pitchFamily="34" charset="-122"/>
                      </a:endParaRPr>
                    </a:p>
                  </a:txBody>
                  <a:tcPr marL="8561" marR="8561" marT="11416" marB="114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65824">
                <a:tc>
                  <a:txBody>
                    <a:bodyPr/>
                    <a:lstStyle/>
                    <a:p>
                      <a:r>
                        <a:rPr lang="en-US" sz="1600">
                          <a:effectLst/>
                          <a:latin typeface="微软雅黑" panose="020B0503020204020204" pitchFamily="34" charset="-122"/>
                          <a:ea typeface="微软雅黑" panose="020B0503020204020204" pitchFamily="34" charset="-122"/>
                        </a:rPr>
                        <a:t>FROM</a:t>
                      </a:r>
                      <a:r>
                        <a:rPr lang="zh-CN" altLang="en-US" sz="1600">
                          <a:effectLst/>
                          <a:latin typeface="微软雅黑" panose="020B0503020204020204" pitchFamily="34" charset="-122"/>
                          <a:ea typeface="微软雅黑" panose="020B0503020204020204" pitchFamily="34" charset="-122"/>
                        </a:rPr>
                        <a:t>镜像</a:t>
                      </a:r>
                      <a:endParaRPr lang="zh-CN" altLang="en-US" sz="1600">
                        <a:effectLst/>
                        <a:latin typeface="微软雅黑" panose="020B0503020204020204" pitchFamily="34" charset="-122"/>
                        <a:ea typeface="微软雅黑" panose="020B0503020204020204" pitchFamily="34" charset="-122"/>
                      </a:endParaRPr>
                    </a:p>
                  </a:txBody>
                  <a:tcPr marL="8561" marR="8561" marT="11416" marB="114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effectLst/>
                          <a:latin typeface="微软雅黑" panose="020B0503020204020204" pitchFamily="34" charset="-122"/>
                          <a:ea typeface="微软雅黑" panose="020B0503020204020204" pitchFamily="34" charset="-122"/>
                        </a:rPr>
                        <a:t>指定新镜像所基于的镜像，必须为第一条指令</a:t>
                      </a:r>
                      <a:endParaRPr lang="zh-CN" altLang="en-US" sz="1600">
                        <a:effectLst/>
                        <a:latin typeface="微软雅黑" panose="020B0503020204020204" pitchFamily="34" charset="-122"/>
                        <a:ea typeface="微软雅黑" panose="020B0503020204020204" pitchFamily="34" charset="-122"/>
                      </a:endParaRPr>
                    </a:p>
                  </a:txBody>
                  <a:tcPr marL="8561" marR="8561" marT="11416" marB="114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44232">
                <a:tc>
                  <a:txBody>
                    <a:bodyPr/>
                    <a:lstStyle/>
                    <a:p>
                      <a:r>
                        <a:rPr lang="en-US" sz="1600" dirty="0">
                          <a:effectLst/>
                          <a:latin typeface="微软雅黑" panose="020B0503020204020204" pitchFamily="34" charset="-122"/>
                          <a:ea typeface="微软雅黑" panose="020B0503020204020204" pitchFamily="34" charset="-122"/>
                        </a:rPr>
                        <a:t>MAINTAINER </a:t>
                      </a:r>
                      <a:r>
                        <a:rPr lang="zh-CN" altLang="en-US" sz="1600" dirty="0">
                          <a:effectLst/>
                          <a:latin typeface="微软雅黑" panose="020B0503020204020204" pitchFamily="34" charset="-122"/>
                          <a:ea typeface="微软雅黑" panose="020B0503020204020204" pitchFamily="34" charset="-122"/>
                        </a:rPr>
                        <a:t>名字</a:t>
                      </a:r>
                      <a:endParaRPr lang="zh-CN" altLang="en-US" sz="1600" dirty="0">
                        <a:effectLst/>
                        <a:latin typeface="微软雅黑" panose="020B0503020204020204" pitchFamily="34" charset="-122"/>
                        <a:ea typeface="微软雅黑" panose="020B0503020204020204" pitchFamily="34" charset="-122"/>
                      </a:endParaRPr>
                    </a:p>
                  </a:txBody>
                  <a:tcPr marL="8561" marR="8561" marT="11416" marB="114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effectLst/>
                          <a:latin typeface="微软雅黑" panose="020B0503020204020204" pitchFamily="34" charset="-122"/>
                          <a:ea typeface="微软雅黑" panose="020B0503020204020204" pitchFamily="34" charset="-122"/>
                        </a:rPr>
                        <a:t>新镜像的维护人信息</a:t>
                      </a:r>
                      <a:endParaRPr lang="zh-CN" altLang="en-US" sz="1600">
                        <a:effectLst/>
                        <a:latin typeface="微软雅黑" panose="020B0503020204020204" pitchFamily="34" charset="-122"/>
                        <a:ea typeface="微软雅黑" panose="020B0503020204020204" pitchFamily="34" charset="-122"/>
                      </a:endParaRPr>
                    </a:p>
                  </a:txBody>
                  <a:tcPr marL="8561" marR="8561" marT="11416" marB="114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37584">
                <a:tc>
                  <a:txBody>
                    <a:bodyPr/>
                    <a:lstStyle/>
                    <a:p>
                      <a:r>
                        <a:rPr lang="en-US" sz="1600" dirty="0">
                          <a:effectLst/>
                          <a:latin typeface="微软雅黑" panose="020B0503020204020204" pitchFamily="34" charset="-122"/>
                          <a:ea typeface="微软雅黑" panose="020B0503020204020204" pitchFamily="34" charset="-122"/>
                        </a:rPr>
                        <a:t>RUN </a:t>
                      </a:r>
                      <a:r>
                        <a:rPr lang="zh-CN" altLang="en-US" sz="1600" dirty="0">
                          <a:effectLst/>
                          <a:latin typeface="微软雅黑" panose="020B0503020204020204" pitchFamily="34" charset="-122"/>
                          <a:ea typeface="微软雅黑" panose="020B0503020204020204" pitchFamily="34" charset="-122"/>
                        </a:rPr>
                        <a:t>命令</a:t>
                      </a:r>
                      <a:endParaRPr lang="zh-CN" altLang="en-US" sz="1600" dirty="0">
                        <a:effectLst/>
                        <a:latin typeface="微软雅黑" panose="020B0503020204020204" pitchFamily="34" charset="-122"/>
                        <a:ea typeface="微软雅黑" panose="020B0503020204020204" pitchFamily="34" charset="-122"/>
                      </a:endParaRPr>
                    </a:p>
                  </a:txBody>
                  <a:tcPr marL="8561" marR="8561" marT="11416" marB="114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latin typeface="微软雅黑" panose="020B0503020204020204" pitchFamily="34" charset="-122"/>
                          <a:ea typeface="微软雅黑" panose="020B0503020204020204" pitchFamily="34" charset="-122"/>
                        </a:rPr>
                        <a:t>在所基于的镜像上执行命令，并提交到新镜像中</a:t>
                      </a:r>
                      <a:endParaRPr lang="zh-CN" altLang="en-US" sz="1600" dirty="0">
                        <a:effectLst/>
                        <a:latin typeface="微软雅黑" panose="020B0503020204020204" pitchFamily="34" charset="-122"/>
                        <a:ea typeface="微软雅黑" panose="020B0503020204020204" pitchFamily="34" charset="-122"/>
                      </a:endParaRPr>
                    </a:p>
                  </a:txBody>
                  <a:tcPr marL="8561" marR="8561" marT="11416" marB="114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80767">
                <a:tc>
                  <a:txBody>
                    <a:bodyPr/>
                    <a:lstStyle/>
                    <a:p>
                      <a:r>
                        <a:rPr lang="en-US" sz="1600" dirty="0">
                          <a:effectLst/>
                          <a:latin typeface="微软雅黑" panose="020B0503020204020204" pitchFamily="34" charset="-122"/>
                          <a:ea typeface="微软雅黑" panose="020B0503020204020204" pitchFamily="34" charset="-122"/>
                        </a:rPr>
                        <a:t>EXPOSE</a:t>
                      </a:r>
                      <a:r>
                        <a:rPr lang="zh-CN" altLang="en-US" sz="1600" dirty="0">
                          <a:effectLst/>
                          <a:latin typeface="微软雅黑" panose="020B0503020204020204" pitchFamily="34" charset="-122"/>
                          <a:ea typeface="微软雅黑" panose="020B0503020204020204" pitchFamily="34" charset="-122"/>
                        </a:rPr>
                        <a:t>端口号</a:t>
                      </a:r>
                      <a:endParaRPr lang="zh-CN" altLang="en-US" sz="1600" dirty="0">
                        <a:effectLst/>
                        <a:latin typeface="微软雅黑" panose="020B0503020204020204" pitchFamily="34" charset="-122"/>
                        <a:ea typeface="微软雅黑" panose="020B0503020204020204" pitchFamily="34" charset="-122"/>
                      </a:endParaRPr>
                    </a:p>
                  </a:txBody>
                  <a:tcPr marL="8561" marR="8561" marT="11416" marB="114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a:effectLst/>
                          <a:latin typeface="微软雅黑" panose="020B0503020204020204" pitchFamily="34" charset="-122"/>
                          <a:ea typeface="微软雅黑" panose="020B0503020204020204" pitchFamily="34" charset="-122"/>
                        </a:rPr>
                        <a:t>指定新镜像加载到</a:t>
                      </a:r>
                      <a:r>
                        <a:rPr lang="en-US" altLang="zh-CN" sz="1600">
                          <a:effectLst/>
                          <a:latin typeface="微软雅黑" panose="020B0503020204020204" pitchFamily="34" charset="-122"/>
                          <a:ea typeface="微软雅黑" panose="020B0503020204020204" pitchFamily="34" charset="-122"/>
                        </a:rPr>
                        <a:t>Docker</a:t>
                      </a:r>
                      <a:r>
                        <a:rPr lang="zh-CN" altLang="en-US" sz="1600">
                          <a:effectLst/>
                          <a:latin typeface="微软雅黑" panose="020B0503020204020204" pitchFamily="34" charset="-122"/>
                          <a:ea typeface="微软雅黑" panose="020B0503020204020204" pitchFamily="34" charset="-122"/>
                        </a:rPr>
                        <a:t>时开启的端口号</a:t>
                      </a:r>
                      <a:endParaRPr lang="zh-CN" altLang="en-US" sz="1600">
                        <a:effectLst/>
                        <a:latin typeface="微软雅黑" panose="020B0503020204020204" pitchFamily="34" charset="-122"/>
                        <a:ea typeface="微软雅黑" panose="020B0503020204020204" pitchFamily="34" charset="-122"/>
                      </a:endParaRPr>
                    </a:p>
                  </a:txBody>
                  <a:tcPr marL="8561" marR="8561" marT="11416" marB="114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2228">
                <a:tc>
                  <a:txBody>
                    <a:bodyPr/>
                    <a:lstStyle/>
                    <a:p>
                      <a:r>
                        <a:rPr lang="en-US" altLang="zh-CN" sz="1600">
                          <a:effectLst/>
                          <a:latin typeface="微软雅黑" panose="020B0503020204020204" pitchFamily="34" charset="-122"/>
                          <a:ea typeface="微软雅黑" panose="020B0503020204020204" pitchFamily="34" charset="-122"/>
                        </a:rPr>
                        <a:t>ADD </a:t>
                      </a:r>
                      <a:r>
                        <a:rPr lang="zh-CN" altLang="en-US" sz="1600">
                          <a:effectLst/>
                          <a:latin typeface="微软雅黑" panose="020B0503020204020204" pitchFamily="34" charset="-122"/>
                          <a:ea typeface="微软雅黑" panose="020B0503020204020204" pitchFamily="34" charset="-122"/>
                        </a:rPr>
                        <a:t>源文件</a:t>
                      </a:r>
                      <a:r>
                        <a:rPr lang="en-US" altLang="zh-CN" sz="1600">
                          <a:effectLst/>
                          <a:latin typeface="微软雅黑" panose="020B0503020204020204" pitchFamily="34" charset="-122"/>
                          <a:ea typeface="微软雅黑" panose="020B0503020204020204" pitchFamily="34" charset="-122"/>
                        </a:rPr>
                        <a:t>/</a:t>
                      </a:r>
                      <a:r>
                        <a:rPr lang="zh-CN" altLang="en-US" sz="1600">
                          <a:effectLst/>
                          <a:latin typeface="微软雅黑" panose="020B0503020204020204" pitchFamily="34" charset="-122"/>
                          <a:ea typeface="微软雅黑" panose="020B0503020204020204" pitchFamily="34" charset="-122"/>
                        </a:rPr>
                        <a:t>目录 目标文件</a:t>
                      </a:r>
                      <a:r>
                        <a:rPr lang="en-US" altLang="zh-CN" sz="1600">
                          <a:effectLst/>
                          <a:latin typeface="微软雅黑" panose="020B0503020204020204" pitchFamily="34" charset="-122"/>
                          <a:ea typeface="微软雅黑" panose="020B0503020204020204" pitchFamily="34" charset="-122"/>
                        </a:rPr>
                        <a:t>/</a:t>
                      </a:r>
                      <a:r>
                        <a:rPr lang="zh-CN" altLang="en-US" sz="1600">
                          <a:effectLst/>
                          <a:latin typeface="微软雅黑" panose="020B0503020204020204" pitchFamily="34" charset="-122"/>
                          <a:ea typeface="微软雅黑" panose="020B0503020204020204" pitchFamily="34" charset="-122"/>
                        </a:rPr>
                        <a:t>目录</a:t>
                      </a:r>
                      <a:endParaRPr lang="zh-CN" altLang="en-US" sz="1600">
                        <a:effectLst/>
                        <a:latin typeface="微软雅黑" panose="020B0503020204020204" pitchFamily="34" charset="-122"/>
                        <a:ea typeface="微软雅黑" panose="020B0503020204020204" pitchFamily="34" charset="-122"/>
                      </a:endParaRPr>
                    </a:p>
                  </a:txBody>
                  <a:tcPr marL="8561" marR="8561" marT="11416" marB="114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latin typeface="微软雅黑" panose="020B0503020204020204" pitchFamily="34" charset="-122"/>
                          <a:ea typeface="微软雅黑" panose="020B0503020204020204" pitchFamily="34" charset="-122"/>
                        </a:rPr>
                        <a:t>将源文件复制到目标文件，源文件要与</a:t>
                      </a:r>
                      <a:r>
                        <a:rPr lang="en-US" altLang="zh-CN" sz="1600" dirty="0">
                          <a:effectLst/>
                          <a:latin typeface="微软雅黑" panose="020B0503020204020204" pitchFamily="34" charset="-122"/>
                          <a:ea typeface="微软雅黑" panose="020B0503020204020204" pitchFamily="34" charset="-122"/>
                        </a:rPr>
                        <a:t>Docker</a:t>
                      </a:r>
                      <a:r>
                        <a:rPr lang="zh-CN" altLang="en-US" sz="1600" dirty="0">
                          <a:effectLst/>
                          <a:latin typeface="微软雅黑" panose="020B0503020204020204" pitchFamily="34" charset="-122"/>
                          <a:ea typeface="微软雅黑" panose="020B0503020204020204" pitchFamily="34" charset="-122"/>
                        </a:rPr>
                        <a:t>位于同一目录下，或者为一个</a:t>
                      </a:r>
                      <a:r>
                        <a:rPr lang="en-US" altLang="zh-CN" sz="1600" dirty="0">
                          <a:effectLst/>
                          <a:latin typeface="微软雅黑" panose="020B0503020204020204" pitchFamily="34" charset="-122"/>
                          <a:ea typeface="微软雅黑" panose="020B0503020204020204" pitchFamily="34" charset="-122"/>
                        </a:rPr>
                        <a:t>URL</a:t>
                      </a:r>
                      <a:endParaRPr lang="en-US" altLang="zh-CN" sz="1600" dirty="0">
                        <a:effectLst/>
                        <a:latin typeface="微软雅黑" panose="020B0503020204020204" pitchFamily="34" charset="-122"/>
                        <a:ea typeface="微软雅黑" panose="020B0503020204020204" pitchFamily="34" charset="-122"/>
                      </a:endParaRPr>
                    </a:p>
                  </a:txBody>
                  <a:tcPr marL="8561" marR="8561" marT="11416" marB="114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51593">
                <a:tc>
                  <a:txBody>
                    <a:bodyPr/>
                    <a:lstStyle/>
                    <a:p>
                      <a:r>
                        <a:rPr lang="en-US" altLang="zh-CN" sz="1600" dirty="0">
                          <a:effectLst/>
                          <a:latin typeface="微软雅黑" panose="020B0503020204020204" pitchFamily="34" charset="-122"/>
                          <a:ea typeface="微软雅黑" panose="020B0503020204020204" pitchFamily="34" charset="-122"/>
                        </a:rPr>
                        <a:t>CMD["</a:t>
                      </a:r>
                      <a:r>
                        <a:rPr lang="zh-CN" altLang="en-US" sz="1600" dirty="0">
                          <a:effectLst/>
                          <a:latin typeface="微软雅黑" panose="020B0503020204020204" pitchFamily="34" charset="-122"/>
                          <a:ea typeface="微软雅黑" panose="020B0503020204020204" pitchFamily="34" charset="-122"/>
                        </a:rPr>
                        <a:t>要运行的程序</a:t>
                      </a:r>
                      <a:r>
                        <a:rPr lang="en-US" altLang="zh-CN" sz="1600" dirty="0">
                          <a:effectLst/>
                          <a:latin typeface="微软雅黑" panose="020B0503020204020204" pitchFamily="34" charset="-122"/>
                          <a:ea typeface="微软雅黑" panose="020B0503020204020204" pitchFamily="34" charset="-122"/>
                        </a:rPr>
                        <a:t>"</a:t>
                      </a:r>
                      <a:r>
                        <a:rPr lang="zh-CN" altLang="en-US" sz="1600" dirty="0">
                          <a:effectLst/>
                          <a:latin typeface="微软雅黑" panose="020B0503020204020204" pitchFamily="34" charset="-122"/>
                          <a:ea typeface="微软雅黑" panose="020B0503020204020204" pitchFamily="34" charset="-122"/>
                        </a:rPr>
                        <a:t>，</a:t>
                      </a:r>
                      <a:r>
                        <a:rPr lang="en-US" altLang="zh-CN" sz="1600" dirty="0">
                          <a:effectLst/>
                          <a:latin typeface="微软雅黑" panose="020B0503020204020204" pitchFamily="34" charset="-122"/>
                          <a:ea typeface="微软雅黑" panose="020B0503020204020204" pitchFamily="34" charset="-122"/>
                        </a:rPr>
                        <a:t>"</a:t>
                      </a:r>
                      <a:r>
                        <a:rPr lang="zh-CN" altLang="en-US" sz="1600" dirty="0">
                          <a:effectLst/>
                          <a:latin typeface="微软雅黑" panose="020B0503020204020204" pitchFamily="34" charset="-122"/>
                          <a:ea typeface="微软雅黑" panose="020B0503020204020204" pitchFamily="34" charset="-122"/>
                        </a:rPr>
                        <a:t>参数</a:t>
                      </a:r>
                      <a:r>
                        <a:rPr lang="en-US" altLang="zh-CN" sz="1600" dirty="0">
                          <a:effectLst/>
                          <a:latin typeface="微软雅黑" panose="020B0503020204020204" pitchFamily="34" charset="-122"/>
                          <a:ea typeface="微软雅黑" panose="020B0503020204020204" pitchFamily="34" charset="-122"/>
                        </a:rPr>
                        <a:t>1"</a:t>
                      </a:r>
                      <a:r>
                        <a:rPr lang="zh-CN" altLang="en-US" sz="1600" dirty="0">
                          <a:effectLst/>
                          <a:latin typeface="微软雅黑" panose="020B0503020204020204" pitchFamily="34" charset="-122"/>
                          <a:ea typeface="微软雅黑" panose="020B0503020204020204" pitchFamily="34" charset="-122"/>
                        </a:rPr>
                        <a:t>，</a:t>
                      </a:r>
                      <a:r>
                        <a:rPr lang="en-US" altLang="zh-CN" sz="1600" dirty="0">
                          <a:effectLst/>
                          <a:latin typeface="微软雅黑" panose="020B0503020204020204" pitchFamily="34" charset="-122"/>
                          <a:ea typeface="微软雅黑" panose="020B0503020204020204" pitchFamily="34" charset="-122"/>
                        </a:rPr>
                        <a:t>"</a:t>
                      </a:r>
                      <a:r>
                        <a:rPr lang="zh-CN" altLang="en-US" sz="1600" dirty="0">
                          <a:effectLst/>
                          <a:latin typeface="微软雅黑" panose="020B0503020204020204" pitchFamily="34" charset="-122"/>
                          <a:ea typeface="微软雅黑" panose="020B0503020204020204" pitchFamily="34" charset="-122"/>
                        </a:rPr>
                        <a:t>参数</a:t>
                      </a:r>
                      <a:r>
                        <a:rPr lang="en-US" altLang="zh-CN" sz="1600" dirty="0">
                          <a:effectLst/>
                          <a:latin typeface="微软雅黑" panose="020B0503020204020204" pitchFamily="34" charset="-122"/>
                          <a:ea typeface="微软雅黑" panose="020B0503020204020204" pitchFamily="34" charset="-122"/>
                        </a:rPr>
                        <a:t>2"]</a:t>
                      </a:r>
                      <a:endParaRPr lang="en-US" altLang="zh-CN" sz="1600" dirty="0">
                        <a:effectLst/>
                        <a:latin typeface="微软雅黑" panose="020B0503020204020204" pitchFamily="34" charset="-122"/>
                        <a:ea typeface="微软雅黑" panose="020B0503020204020204" pitchFamily="34" charset="-122"/>
                      </a:endParaRPr>
                    </a:p>
                  </a:txBody>
                  <a:tcPr marL="8561" marR="8561" marT="11416" marB="114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1600" dirty="0">
                          <a:effectLst/>
                          <a:latin typeface="微软雅黑" panose="020B0503020204020204" pitchFamily="34" charset="-122"/>
                          <a:ea typeface="微软雅黑" panose="020B0503020204020204" pitchFamily="34" charset="-122"/>
                        </a:rPr>
                        <a:t>指定启动容器时运行的命令或脚本，只能有一条</a:t>
                      </a:r>
                      <a:r>
                        <a:rPr lang="en-US" altLang="zh-CN" sz="1600" dirty="0">
                          <a:effectLst/>
                          <a:latin typeface="微软雅黑" panose="020B0503020204020204" pitchFamily="34" charset="-122"/>
                          <a:ea typeface="微软雅黑" panose="020B0503020204020204" pitchFamily="34" charset="-122"/>
                        </a:rPr>
                        <a:t>CMD</a:t>
                      </a:r>
                      <a:r>
                        <a:rPr lang="zh-CN" altLang="en-US" sz="1600" dirty="0">
                          <a:effectLst/>
                          <a:latin typeface="微软雅黑" panose="020B0503020204020204" pitchFamily="34" charset="-122"/>
                          <a:ea typeface="微软雅黑" panose="020B0503020204020204" pitchFamily="34" charset="-122"/>
                        </a:rPr>
                        <a:t>命令，多条时只有最后一条被执行</a:t>
                      </a:r>
                      <a:endParaRPr lang="zh-CN" altLang="en-US" sz="1600" dirty="0">
                        <a:effectLst/>
                        <a:latin typeface="微软雅黑" panose="020B0503020204020204" pitchFamily="34" charset="-122"/>
                        <a:ea typeface="微软雅黑" panose="020B0503020204020204" pitchFamily="34" charset="-122"/>
                      </a:endParaRPr>
                    </a:p>
                  </a:txBody>
                  <a:tcPr marL="8561" marR="8561" marT="11416" marB="114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框 2"/>
          <p:cNvSpPr txBox="1"/>
          <p:nvPr/>
        </p:nvSpPr>
        <p:spPr>
          <a:xfrm>
            <a:off x="250825" y="306388"/>
            <a:ext cx="7442200" cy="584200"/>
          </a:xfrm>
          <a:prstGeom prst="rect">
            <a:avLst/>
          </a:prstGeom>
          <a:noFill/>
          <a:ln w="9525">
            <a:noFill/>
          </a:ln>
        </p:spPr>
        <p:txBody>
          <a:bodyPr>
            <a:spAutoFit/>
          </a:bodyPr>
          <a:p>
            <a:pPr latinLnBrk="1"/>
            <a:r>
              <a:rPr lang="zh-CN" altLang="en-US" sz="3200" b="1" dirty="0">
                <a:solidFill>
                  <a:srgbClr val="333333"/>
                </a:solidFill>
                <a:latin typeface="微软雅黑" panose="020B0503020204020204" pitchFamily="34" charset="-122"/>
                <a:ea typeface="微软雅黑" panose="020B0503020204020204" pitchFamily="34" charset="-122"/>
              </a:rPr>
              <a:t>使用</a:t>
            </a:r>
            <a:r>
              <a:rPr lang="en-US" altLang="zh-CN" sz="3200" b="1" dirty="0">
                <a:solidFill>
                  <a:srgbClr val="333333"/>
                </a:solidFill>
                <a:latin typeface="微软雅黑" panose="020B0503020204020204" pitchFamily="34" charset="-122"/>
                <a:ea typeface="微软雅黑" panose="020B0503020204020204" pitchFamily="34" charset="-122"/>
              </a:rPr>
              <a:t>Dockerfile</a:t>
            </a:r>
            <a:r>
              <a:rPr lang="zh-CN" altLang="en-US" sz="3200" b="1" dirty="0">
                <a:solidFill>
                  <a:srgbClr val="333333"/>
                </a:solidFill>
                <a:latin typeface="微软雅黑" panose="020B0503020204020204" pitchFamily="34" charset="-122"/>
                <a:ea typeface="微软雅黑" panose="020B0503020204020204" pitchFamily="34" charset="-122"/>
              </a:rPr>
              <a:t>构建新的镜像</a:t>
            </a:r>
            <a:endParaRPr lang="zh-CN" altLang="en-US" sz="3200" b="1" dirty="0">
              <a:solidFill>
                <a:srgbClr val="333333"/>
              </a:solidFill>
              <a:latin typeface="微软雅黑" panose="020B0503020204020204" pitchFamily="34" charset="-122"/>
              <a:ea typeface="微软雅黑" panose="020B0503020204020204" pitchFamily="34" charset="-122"/>
            </a:endParaRPr>
          </a:p>
        </p:txBody>
      </p:sp>
      <p:pic>
        <p:nvPicPr>
          <p:cNvPr id="55299" name="图片 5"/>
          <p:cNvPicPr>
            <a:picLocks noChangeAspect="1"/>
          </p:cNvPicPr>
          <p:nvPr/>
        </p:nvPicPr>
        <p:blipFill>
          <a:blip r:embed="rId1"/>
          <a:stretch>
            <a:fillRect/>
          </a:stretch>
        </p:blipFill>
        <p:spPr>
          <a:xfrm>
            <a:off x="395288" y="1304925"/>
            <a:ext cx="3148012" cy="1631950"/>
          </a:xfrm>
          <a:prstGeom prst="rect">
            <a:avLst/>
          </a:prstGeom>
          <a:noFill/>
          <a:ln w="9525">
            <a:noFill/>
          </a:ln>
        </p:spPr>
      </p:pic>
      <p:pic>
        <p:nvPicPr>
          <p:cNvPr id="55300" name="图片 6"/>
          <p:cNvPicPr>
            <a:picLocks noChangeAspect="1"/>
          </p:cNvPicPr>
          <p:nvPr/>
        </p:nvPicPr>
        <p:blipFill>
          <a:blip r:embed="rId2"/>
          <a:stretch>
            <a:fillRect/>
          </a:stretch>
        </p:blipFill>
        <p:spPr>
          <a:xfrm>
            <a:off x="4121150" y="1304925"/>
            <a:ext cx="4818063" cy="5273675"/>
          </a:xfrm>
          <a:prstGeom prst="rect">
            <a:avLst/>
          </a:prstGeom>
          <a:noFill/>
          <a:ln w="9525">
            <a:noFill/>
          </a:ln>
        </p:spPr>
      </p:pic>
      <p:sp>
        <p:nvSpPr>
          <p:cNvPr id="8" name="矩形 7"/>
          <p:cNvSpPr/>
          <p:nvPr/>
        </p:nvSpPr>
        <p:spPr>
          <a:xfrm>
            <a:off x="6045200" y="1431925"/>
            <a:ext cx="1827213" cy="1778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grpSp>
        <p:nvGrpSpPr>
          <p:cNvPr id="18" name="组合 17"/>
          <p:cNvGrpSpPr/>
          <p:nvPr/>
        </p:nvGrpSpPr>
        <p:grpSpPr>
          <a:xfrm>
            <a:off x="193675" y="1304925"/>
            <a:ext cx="3859213" cy="5246688"/>
            <a:chOff x="259010" y="1304954"/>
            <a:chExt cx="5145026" cy="5246815"/>
          </a:xfrm>
        </p:grpSpPr>
        <p:pic>
          <p:nvPicPr>
            <p:cNvPr id="55303" name="图片 8"/>
            <p:cNvPicPr>
              <a:picLocks noChangeAspect="1"/>
            </p:cNvPicPr>
            <p:nvPr/>
          </p:nvPicPr>
          <p:blipFill>
            <a:blip r:embed="rId3"/>
            <a:stretch>
              <a:fillRect/>
            </a:stretch>
          </p:blipFill>
          <p:spPr>
            <a:xfrm>
              <a:off x="259010" y="1304954"/>
              <a:ext cx="5145026" cy="5246815"/>
            </a:xfrm>
            <a:prstGeom prst="rect">
              <a:avLst/>
            </a:prstGeom>
            <a:noFill/>
            <a:ln w="9525">
              <a:noFill/>
            </a:ln>
          </p:spPr>
        </p:pic>
        <p:sp>
          <p:nvSpPr>
            <p:cNvPr id="10" name="矩形 9"/>
            <p:cNvSpPr/>
            <p:nvPr/>
          </p:nvSpPr>
          <p:spPr>
            <a:xfrm>
              <a:off x="335201" y="1609761"/>
              <a:ext cx="2038116" cy="17939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1" name="矩形 10"/>
            <p:cNvSpPr/>
            <p:nvPr/>
          </p:nvSpPr>
          <p:spPr>
            <a:xfrm>
              <a:off x="335201" y="2465445"/>
              <a:ext cx="4814864" cy="17780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4" name="矩形 13"/>
            <p:cNvSpPr/>
            <p:nvPr/>
          </p:nvSpPr>
          <p:spPr>
            <a:xfrm>
              <a:off x="335201" y="3095697"/>
              <a:ext cx="3511147" cy="17939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5" name="矩形 14"/>
            <p:cNvSpPr/>
            <p:nvPr/>
          </p:nvSpPr>
          <p:spPr>
            <a:xfrm>
              <a:off x="335201" y="3729126"/>
              <a:ext cx="2840240" cy="179391"/>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6" name="矩形 15"/>
            <p:cNvSpPr/>
            <p:nvPr/>
          </p:nvSpPr>
          <p:spPr>
            <a:xfrm>
              <a:off x="335201" y="4373666"/>
              <a:ext cx="3098444" cy="179391"/>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17" name="矩形 16"/>
            <p:cNvSpPr/>
            <p:nvPr/>
          </p:nvSpPr>
          <p:spPr>
            <a:xfrm>
              <a:off x="335201" y="5232524"/>
              <a:ext cx="2436004" cy="179392"/>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文本框 2"/>
          <p:cNvSpPr txBox="1"/>
          <p:nvPr/>
        </p:nvSpPr>
        <p:spPr>
          <a:xfrm>
            <a:off x="214313" y="306388"/>
            <a:ext cx="7478712" cy="584200"/>
          </a:xfrm>
          <a:prstGeom prst="rect">
            <a:avLst/>
          </a:prstGeom>
          <a:noFill/>
          <a:ln w="9525">
            <a:noFill/>
          </a:ln>
        </p:spPr>
        <p:txBody>
          <a:bodyPr>
            <a:spAutoFit/>
          </a:bodyPr>
          <a:p>
            <a:pPr latinLnBrk="1"/>
            <a:r>
              <a:rPr lang="zh-CN" altLang="en-US" sz="3200" b="1" dirty="0">
                <a:solidFill>
                  <a:srgbClr val="333333"/>
                </a:solidFill>
                <a:latin typeface="微软雅黑" panose="020B0503020204020204" pitchFamily="34" charset="-122"/>
                <a:ea typeface="微软雅黑" panose="020B0503020204020204" pitchFamily="34" charset="-122"/>
              </a:rPr>
              <a:t>使用</a:t>
            </a:r>
            <a:r>
              <a:rPr lang="en-US" altLang="zh-CN" sz="3200" b="1" dirty="0">
                <a:solidFill>
                  <a:srgbClr val="333333"/>
                </a:solidFill>
                <a:latin typeface="微软雅黑" panose="020B0503020204020204" pitchFamily="34" charset="-122"/>
                <a:ea typeface="微软雅黑" panose="020B0503020204020204" pitchFamily="34" charset="-122"/>
              </a:rPr>
              <a:t>Dockerfile</a:t>
            </a:r>
            <a:r>
              <a:rPr lang="zh-CN" altLang="en-US" sz="3200" b="1" dirty="0">
                <a:solidFill>
                  <a:srgbClr val="333333"/>
                </a:solidFill>
                <a:latin typeface="微软雅黑" panose="020B0503020204020204" pitchFamily="34" charset="-122"/>
                <a:ea typeface="微软雅黑" panose="020B0503020204020204" pitchFamily="34" charset="-122"/>
              </a:rPr>
              <a:t>构建新的镜像</a:t>
            </a:r>
            <a:endParaRPr lang="zh-CN" altLang="en-US" sz="3200" b="1" dirty="0">
              <a:solidFill>
                <a:srgbClr val="333333"/>
              </a:solidFill>
              <a:latin typeface="微软雅黑" panose="020B0503020204020204" pitchFamily="34" charset="-122"/>
              <a:ea typeface="微软雅黑" panose="020B0503020204020204" pitchFamily="34" charset="-122"/>
            </a:endParaRPr>
          </a:p>
        </p:txBody>
      </p:sp>
      <p:pic>
        <p:nvPicPr>
          <p:cNvPr id="57347" name="图片 3"/>
          <p:cNvPicPr>
            <a:picLocks noChangeAspect="1"/>
          </p:cNvPicPr>
          <p:nvPr/>
        </p:nvPicPr>
        <p:blipFill>
          <a:blip r:embed="rId1"/>
          <a:stretch>
            <a:fillRect/>
          </a:stretch>
        </p:blipFill>
        <p:spPr>
          <a:xfrm>
            <a:off x="250825" y="1430338"/>
            <a:ext cx="6503988" cy="5121275"/>
          </a:xfrm>
          <a:prstGeom prst="rect">
            <a:avLst/>
          </a:prstGeom>
          <a:noFill/>
          <a:ln w="9525">
            <a:noFill/>
          </a:ln>
        </p:spPr>
      </p:pic>
      <p:sp>
        <p:nvSpPr>
          <p:cNvPr id="20" name="矩形 19"/>
          <p:cNvSpPr/>
          <p:nvPr/>
        </p:nvSpPr>
        <p:spPr>
          <a:xfrm>
            <a:off x="2911475" y="1533525"/>
            <a:ext cx="3611563" cy="177800"/>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21" name="矩形 20"/>
          <p:cNvSpPr/>
          <p:nvPr/>
        </p:nvSpPr>
        <p:spPr>
          <a:xfrm>
            <a:off x="2890838" y="2427288"/>
            <a:ext cx="2413000" cy="17938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57350" name="文本框 4"/>
          <p:cNvSpPr txBox="1"/>
          <p:nvPr/>
        </p:nvSpPr>
        <p:spPr>
          <a:xfrm>
            <a:off x="6211888" y="1752600"/>
            <a:ext cx="2974975" cy="368300"/>
          </a:xfrm>
          <a:prstGeom prst="rect">
            <a:avLst/>
          </a:prstGeom>
          <a:noFill/>
          <a:ln w="9525">
            <a:noFill/>
          </a:ln>
        </p:spPr>
        <p:txBody>
          <a:bodyPr wrap="none">
            <a:spAutoFit/>
          </a:bodyPr>
          <a:p>
            <a:r>
              <a:rPr lang="zh-CN" altLang="en-US" b="1" dirty="0">
                <a:latin typeface="Calibri" panose="020F0502020204030204" pitchFamily="34" charset="0"/>
              </a:rPr>
              <a:t>镜像文件加载到容器中运行</a:t>
            </a:r>
            <a:endParaRPr lang="zh-CN" altLang="en-US" b="1" dirty="0">
              <a:latin typeface="Calibri" panose="020F0502020204030204" pitchFamily="34" charset="0"/>
            </a:endParaRPr>
          </a:p>
        </p:txBody>
      </p:sp>
      <p:sp>
        <p:nvSpPr>
          <p:cNvPr id="57351" name="文本框 21"/>
          <p:cNvSpPr txBox="1"/>
          <p:nvPr/>
        </p:nvSpPr>
        <p:spPr>
          <a:xfrm>
            <a:off x="6410325" y="2427288"/>
            <a:ext cx="2455863" cy="369887"/>
          </a:xfrm>
          <a:prstGeom prst="rect">
            <a:avLst/>
          </a:prstGeom>
          <a:noFill/>
          <a:ln w="9525">
            <a:noFill/>
          </a:ln>
        </p:spPr>
        <p:txBody>
          <a:bodyPr wrap="none">
            <a:spAutoFit/>
          </a:bodyPr>
          <a:p>
            <a:r>
              <a:rPr lang="zh-CN" altLang="en-US" b="1" dirty="0">
                <a:latin typeface="Calibri" panose="020F0502020204030204" pitchFamily="34" charset="0"/>
              </a:rPr>
              <a:t>在</a:t>
            </a:r>
            <a:r>
              <a:rPr lang="en-US" altLang="zh-CN" b="1" dirty="0">
                <a:latin typeface="Calibri" panose="020F0502020204030204" pitchFamily="34" charset="0"/>
              </a:rPr>
              <a:t>docker</a:t>
            </a:r>
            <a:r>
              <a:rPr lang="zh-CN" altLang="en-US" b="1" dirty="0">
                <a:latin typeface="Calibri" panose="020F0502020204030204" pitchFamily="34" charset="0"/>
              </a:rPr>
              <a:t>中运行命令行</a:t>
            </a:r>
            <a:endParaRPr lang="zh-CN" altLang="en-US" b="1" dirty="0">
              <a:latin typeface="Calibri" panose="020F0502020204030204" pitchFamily="34" charset="0"/>
            </a:endParaRPr>
          </a:p>
        </p:txBody>
      </p:sp>
      <p:sp>
        <p:nvSpPr>
          <p:cNvPr id="57352" name="文本框 11"/>
          <p:cNvSpPr txBox="1"/>
          <p:nvPr/>
        </p:nvSpPr>
        <p:spPr>
          <a:xfrm>
            <a:off x="6951663" y="5994400"/>
            <a:ext cx="2173287" cy="584200"/>
          </a:xfrm>
          <a:prstGeom prst="rect">
            <a:avLst/>
          </a:prstGeom>
          <a:noFill/>
          <a:ln w="9525">
            <a:noFill/>
          </a:ln>
        </p:spPr>
        <p:txBody>
          <a:bodyPr wrap="none">
            <a:spAutoFit/>
          </a:bodyPr>
          <a:p>
            <a:r>
              <a:rPr lang="en-US" altLang="zh-CN" sz="3200" dirty="0">
                <a:latin typeface="Calibri" panose="020F0502020204030204" pitchFamily="34" charset="0"/>
              </a:rPr>
              <a:t>soulcode.cn</a:t>
            </a:r>
            <a:endParaRPr lang="zh-CN" altLang="en-US" sz="3200" dirty="0">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텍스트 개체 틀 1"/>
          <p:cNvSpPr>
            <a:spLocks noGrp="1"/>
          </p:cNvSpPr>
          <p:nvPr>
            <p:ph type="body" sz="quarter" idx="10"/>
          </p:nvPr>
        </p:nvSpPr>
        <p:spPr>
          <a:xfrm>
            <a:off x="241300" y="311150"/>
            <a:ext cx="8353425" cy="557213"/>
          </a:xfrm>
        </p:spPr>
        <p:txBody>
          <a:bodyPr vert="horz" wrap="square" lIns="0" tIns="0" rIns="0" bIns="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rPr>
              <a:t>What’s Docker</a:t>
            </a:r>
            <a:endParaRPr kumimoji="0" lang="ko-KR" altLang="en-US"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endParaRPr>
          </a:p>
        </p:txBody>
      </p:sp>
      <p:sp>
        <p:nvSpPr>
          <p:cNvPr id="14339" name="矩形 16"/>
          <p:cNvSpPr/>
          <p:nvPr/>
        </p:nvSpPr>
        <p:spPr>
          <a:xfrm>
            <a:off x="1619250" y="2420938"/>
            <a:ext cx="7002463" cy="1568450"/>
          </a:xfrm>
          <a:prstGeom prst="rect">
            <a:avLst/>
          </a:prstGeom>
          <a:noFill/>
          <a:ln w="9525">
            <a:noFill/>
          </a:ln>
        </p:spPr>
        <p:txBody>
          <a:bodyPr wrap="none">
            <a:spAutoFit/>
          </a:bodyPr>
          <a:p>
            <a:r>
              <a:rPr lang="en-US" altLang="zh-CN" sz="3200" dirty="0">
                <a:solidFill>
                  <a:srgbClr val="000000"/>
                </a:solidFill>
                <a:latin typeface="等线" panose="02010600030101010101" pitchFamily="2" charset="-122"/>
                <a:ea typeface="等线" panose="02010600030101010101" pitchFamily="2" charset="-122"/>
              </a:rPr>
              <a:t>A:</a:t>
            </a:r>
            <a:r>
              <a:rPr lang="zh-CN" altLang="en-US" sz="3200" dirty="0">
                <a:solidFill>
                  <a:srgbClr val="000000"/>
                </a:solidFill>
                <a:latin typeface="等线" panose="02010600030101010101" pitchFamily="2" charset="-122"/>
                <a:ea typeface="等线" panose="02010600030101010101" pitchFamily="2" charset="-122"/>
              </a:rPr>
              <a:t>你的代码有问题啊！</a:t>
            </a:r>
            <a:endParaRPr lang="zh-CN" altLang="en-US" sz="3200" dirty="0">
              <a:solidFill>
                <a:srgbClr val="000000"/>
              </a:solidFill>
              <a:latin typeface="等线" panose="02010600030101010101" pitchFamily="2" charset="-122"/>
              <a:ea typeface="等线" panose="02010600030101010101" pitchFamily="2" charset="-122"/>
            </a:endParaRPr>
          </a:p>
          <a:p>
            <a:endParaRPr lang="en-US" altLang="zh-CN" sz="3200" dirty="0">
              <a:solidFill>
                <a:srgbClr val="000000"/>
              </a:solidFill>
              <a:latin typeface="等线" panose="02010600030101010101" pitchFamily="2" charset="-122"/>
              <a:ea typeface="等线" panose="02010600030101010101" pitchFamily="2" charset="-122"/>
            </a:endParaRPr>
          </a:p>
          <a:p>
            <a:r>
              <a:rPr lang="en-US" altLang="zh-CN" sz="3200" dirty="0">
                <a:solidFill>
                  <a:srgbClr val="000000"/>
                </a:solidFill>
                <a:latin typeface="等线" panose="02010600030101010101" pitchFamily="2" charset="-122"/>
                <a:ea typeface="等线" panose="02010600030101010101" pitchFamily="2" charset="-122"/>
              </a:rPr>
              <a:t>B:</a:t>
            </a:r>
            <a:r>
              <a:rPr lang="zh-CN" altLang="en-US" sz="3200" dirty="0">
                <a:solidFill>
                  <a:srgbClr val="000000"/>
                </a:solidFill>
                <a:latin typeface="等线" panose="02010600030101010101" pitchFamily="2" charset="-122"/>
                <a:ea typeface="等线" panose="02010600030101010101" pitchFamily="2" charset="-122"/>
              </a:rPr>
              <a:t>我的代码在我的电脑可以运行的啊？</a:t>
            </a:r>
            <a:endParaRPr lang="zh-CN" altLang="en-US" sz="3200" dirty="0">
              <a:solidFill>
                <a:srgbClr val="000000"/>
              </a:solidFill>
              <a:latin typeface="等线" panose="02010600030101010101" pitchFamily="2" charset="-122"/>
              <a:ea typeface="等线"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文本框 2"/>
          <p:cNvSpPr txBox="1"/>
          <p:nvPr/>
        </p:nvSpPr>
        <p:spPr>
          <a:xfrm>
            <a:off x="398463" y="306388"/>
            <a:ext cx="7867650" cy="1076325"/>
          </a:xfrm>
          <a:prstGeom prst="rect">
            <a:avLst/>
          </a:prstGeom>
          <a:noFill/>
          <a:ln w="9525">
            <a:noFill/>
          </a:ln>
        </p:spPr>
        <p:txBody>
          <a:bodyPr>
            <a:spAutoFit/>
          </a:bodyPr>
          <a:p>
            <a:pPr latinLnBrk="1"/>
            <a:r>
              <a:rPr lang="zh-CN" altLang="en-US" sz="3200" b="1" dirty="0">
                <a:solidFill>
                  <a:srgbClr val="333333"/>
                </a:solidFill>
                <a:latin typeface="微软雅黑" panose="020B0503020204020204" pitchFamily="34" charset="-122"/>
                <a:ea typeface="微软雅黑" panose="020B0503020204020204" pitchFamily="34" charset="-122"/>
              </a:rPr>
              <a:t>将生成的镜像发布到</a:t>
            </a:r>
            <a:r>
              <a:rPr lang="en-US" altLang="zh-CN" sz="3200" b="1" dirty="0">
                <a:solidFill>
                  <a:srgbClr val="333333"/>
                </a:solidFill>
                <a:latin typeface="微软雅黑" panose="020B0503020204020204" pitchFamily="34" charset="-122"/>
                <a:ea typeface="微软雅黑" panose="020B0503020204020204" pitchFamily="34" charset="-122"/>
              </a:rPr>
              <a:t>docker cloud</a:t>
            </a:r>
            <a:endParaRPr lang="en-US" altLang="zh-CN" sz="3200" b="1" dirty="0">
              <a:solidFill>
                <a:srgbClr val="333333"/>
              </a:solidFill>
              <a:latin typeface="微软雅黑" panose="020B0503020204020204" pitchFamily="34" charset="-122"/>
              <a:ea typeface="微软雅黑" panose="020B0503020204020204" pitchFamily="34" charset="-122"/>
            </a:endParaRPr>
          </a:p>
          <a:p>
            <a:pPr latinLnBrk="1"/>
            <a:endParaRPr lang="zh-CN" altLang="en-US" sz="3200" b="1" dirty="0">
              <a:solidFill>
                <a:srgbClr val="333333"/>
              </a:solidFill>
              <a:latin typeface="微软雅黑" panose="020B0503020204020204" pitchFamily="34" charset="-122"/>
              <a:ea typeface="微软雅黑" panose="020B0503020204020204" pitchFamily="34" charset="-122"/>
            </a:endParaRPr>
          </a:p>
        </p:txBody>
      </p:sp>
      <p:pic>
        <p:nvPicPr>
          <p:cNvPr id="59395" name="图片 3"/>
          <p:cNvPicPr>
            <a:picLocks noChangeAspect="1"/>
          </p:cNvPicPr>
          <p:nvPr/>
        </p:nvPicPr>
        <p:blipFill>
          <a:blip r:embed="rId1"/>
          <a:stretch>
            <a:fillRect/>
          </a:stretch>
        </p:blipFill>
        <p:spPr>
          <a:xfrm>
            <a:off x="398463" y="1430338"/>
            <a:ext cx="6210300" cy="5121275"/>
          </a:xfrm>
          <a:prstGeom prst="rect">
            <a:avLst/>
          </a:prstGeom>
          <a:noFill/>
          <a:ln w="9525">
            <a:noFill/>
          </a:ln>
        </p:spPr>
      </p:pic>
      <p:sp>
        <p:nvSpPr>
          <p:cNvPr id="20" name="矩形 19"/>
          <p:cNvSpPr/>
          <p:nvPr/>
        </p:nvSpPr>
        <p:spPr>
          <a:xfrm>
            <a:off x="1860550" y="3340100"/>
            <a:ext cx="3489325" cy="16986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21" name="矩形 20"/>
          <p:cNvSpPr/>
          <p:nvPr/>
        </p:nvSpPr>
        <p:spPr>
          <a:xfrm>
            <a:off x="1903413" y="4365625"/>
            <a:ext cx="2449513" cy="169863"/>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
        <p:nvSpPr>
          <p:cNvPr id="59398" name="文本框 4"/>
          <p:cNvSpPr txBox="1"/>
          <p:nvPr/>
        </p:nvSpPr>
        <p:spPr>
          <a:xfrm>
            <a:off x="6608763" y="3240088"/>
            <a:ext cx="1114425" cy="368300"/>
          </a:xfrm>
          <a:prstGeom prst="rect">
            <a:avLst/>
          </a:prstGeom>
          <a:noFill/>
          <a:ln w="9525">
            <a:noFill/>
          </a:ln>
        </p:spPr>
        <p:txBody>
          <a:bodyPr wrap="none">
            <a:spAutoFit/>
          </a:bodyPr>
          <a:p>
            <a:r>
              <a:rPr lang="zh-CN" altLang="en-US" b="1" dirty="0">
                <a:latin typeface="Calibri" panose="020F0502020204030204" pitchFamily="34" charset="0"/>
              </a:rPr>
              <a:t>提交更改</a:t>
            </a:r>
            <a:endParaRPr lang="zh-CN" altLang="en-US" b="1" dirty="0">
              <a:latin typeface="Calibri" panose="020F0502020204030204" pitchFamily="34" charset="0"/>
            </a:endParaRPr>
          </a:p>
        </p:txBody>
      </p:sp>
      <p:sp>
        <p:nvSpPr>
          <p:cNvPr id="59399" name="文本框 21"/>
          <p:cNvSpPr txBox="1"/>
          <p:nvPr/>
        </p:nvSpPr>
        <p:spPr>
          <a:xfrm>
            <a:off x="6608763" y="4265613"/>
            <a:ext cx="1114425" cy="369887"/>
          </a:xfrm>
          <a:prstGeom prst="rect">
            <a:avLst/>
          </a:prstGeom>
          <a:noFill/>
          <a:ln w="9525">
            <a:noFill/>
          </a:ln>
        </p:spPr>
        <p:txBody>
          <a:bodyPr wrap="none">
            <a:spAutoFit/>
          </a:bodyPr>
          <a:p>
            <a:r>
              <a:rPr lang="zh-CN" altLang="en-US" b="1" dirty="0">
                <a:latin typeface="Calibri" panose="020F0502020204030204" pitchFamily="34" charset="0"/>
              </a:rPr>
              <a:t>上传更改</a:t>
            </a:r>
            <a:endParaRPr lang="zh-CN" altLang="en-US" b="1" dirty="0">
              <a:latin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文本框 2"/>
          <p:cNvSpPr txBox="1"/>
          <p:nvPr/>
        </p:nvSpPr>
        <p:spPr>
          <a:xfrm>
            <a:off x="292100" y="234950"/>
            <a:ext cx="8045450" cy="584200"/>
          </a:xfrm>
          <a:prstGeom prst="rect">
            <a:avLst/>
          </a:prstGeom>
          <a:noFill/>
          <a:ln w="9525">
            <a:noFill/>
          </a:ln>
        </p:spPr>
        <p:txBody>
          <a:bodyPr>
            <a:spAutoFit/>
          </a:bodyPr>
          <a:p>
            <a:pPr latinLnBrk="1"/>
            <a:r>
              <a:rPr lang="zh-CN" altLang="en-US" sz="3200" b="1" dirty="0">
                <a:solidFill>
                  <a:srgbClr val="333333"/>
                </a:solidFill>
                <a:latin typeface="微软雅黑" panose="020B0503020204020204" pitchFamily="34" charset="-122"/>
                <a:ea typeface="微软雅黑" panose="020B0503020204020204" pitchFamily="34" charset="-122"/>
              </a:rPr>
              <a:t>将生成的镜像发布到</a:t>
            </a:r>
            <a:r>
              <a:rPr lang="en-US" altLang="zh-CN" sz="3200" b="1" dirty="0">
                <a:solidFill>
                  <a:srgbClr val="333333"/>
                </a:solidFill>
                <a:latin typeface="微软雅黑" panose="020B0503020204020204" pitchFamily="34" charset="-122"/>
                <a:ea typeface="微软雅黑" panose="020B0503020204020204" pitchFamily="34" charset="-122"/>
              </a:rPr>
              <a:t>docker cloud</a:t>
            </a:r>
            <a:endParaRPr lang="en-US" altLang="zh-CN" sz="3200" b="1" dirty="0">
              <a:solidFill>
                <a:srgbClr val="333333"/>
              </a:solidFill>
              <a:latin typeface="微软雅黑" panose="020B0503020204020204" pitchFamily="34" charset="-122"/>
              <a:ea typeface="微软雅黑" panose="020B0503020204020204" pitchFamily="34" charset="-122"/>
            </a:endParaRPr>
          </a:p>
        </p:txBody>
      </p:sp>
      <p:pic>
        <p:nvPicPr>
          <p:cNvPr id="61443" name="图片 3"/>
          <p:cNvPicPr>
            <a:picLocks noChangeAspect="1"/>
          </p:cNvPicPr>
          <p:nvPr/>
        </p:nvPicPr>
        <p:blipFill>
          <a:blip r:embed="rId1"/>
          <a:stretch>
            <a:fillRect/>
          </a:stretch>
        </p:blipFill>
        <p:spPr>
          <a:xfrm>
            <a:off x="1466850" y="1530350"/>
            <a:ext cx="6210300" cy="5021263"/>
          </a:xfrm>
          <a:prstGeom prst="rect">
            <a:avLst/>
          </a:prstGeom>
          <a:noFill/>
          <a:ln w="9525">
            <a:noFill/>
          </a:ln>
        </p:spPr>
      </p:pic>
      <p:sp>
        <p:nvSpPr>
          <p:cNvPr id="20" name="矩形 19"/>
          <p:cNvSpPr/>
          <p:nvPr/>
        </p:nvSpPr>
        <p:spPr>
          <a:xfrm>
            <a:off x="1644650" y="3265488"/>
            <a:ext cx="5962650" cy="369888"/>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dk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文本框 2"/>
          <p:cNvSpPr txBox="1"/>
          <p:nvPr/>
        </p:nvSpPr>
        <p:spPr>
          <a:xfrm>
            <a:off x="376238" y="227013"/>
            <a:ext cx="5413375" cy="584200"/>
          </a:xfrm>
          <a:prstGeom prst="rect">
            <a:avLst/>
          </a:prstGeom>
          <a:noFill/>
          <a:ln w="9525">
            <a:noFill/>
          </a:ln>
        </p:spPr>
        <p:txBody>
          <a:bodyPr>
            <a:spAutoFit/>
          </a:bodyPr>
          <a:p>
            <a:pPr latinLnBrk="1"/>
            <a:r>
              <a:rPr lang="zh-CN" altLang="en-US" sz="3200" b="1" dirty="0">
                <a:solidFill>
                  <a:srgbClr val="333333"/>
                </a:solidFill>
                <a:latin typeface="微软雅黑" panose="020B0503020204020204" pitchFamily="34" charset="-122"/>
                <a:ea typeface="微软雅黑" panose="020B0503020204020204" pitchFamily="34" charset="-122"/>
              </a:rPr>
              <a:t>获取我的</a:t>
            </a:r>
            <a:r>
              <a:rPr lang="en-US" altLang="zh-CN" sz="3200" b="1" dirty="0">
                <a:solidFill>
                  <a:srgbClr val="333333"/>
                </a:solidFill>
                <a:latin typeface="微软雅黑" panose="020B0503020204020204" pitchFamily="34" charset="-122"/>
                <a:ea typeface="微软雅黑" panose="020B0503020204020204" pitchFamily="34" charset="-122"/>
              </a:rPr>
              <a:t>docker</a:t>
            </a:r>
            <a:r>
              <a:rPr lang="zh-CN" altLang="en-US" sz="3200" b="1" dirty="0">
                <a:solidFill>
                  <a:srgbClr val="333333"/>
                </a:solidFill>
                <a:latin typeface="微软雅黑" panose="020B0503020204020204" pitchFamily="34" charset="-122"/>
                <a:ea typeface="微软雅黑" panose="020B0503020204020204" pitchFamily="34" charset="-122"/>
              </a:rPr>
              <a:t>镜像</a:t>
            </a:r>
            <a:endParaRPr lang="zh-CN" altLang="en-US" sz="3200" b="1" dirty="0">
              <a:solidFill>
                <a:srgbClr val="333333"/>
              </a:solidFill>
              <a:latin typeface="微软雅黑" panose="020B0503020204020204" pitchFamily="34" charset="-122"/>
              <a:ea typeface="微软雅黑" panose="020B0503020204020204" pitchFamily="34" charset="-122"/>
            </a:endParaRPr>
          </a:p>
        </p:txBody>
      </p:sp>
      <p:sp>
        <p:nvSpPr>
          <p:cNvPr id="63491" name="矩形 5"/>
          <p:cNvSpPr/>
          <p:nvPr/>
        </p:nvSpPr>
        <p:spPr>
          <a:xfrm>
            <a:off x="539750" y="3429000"/>
            <a:ext cx="8064500" cy="1077913"/>
          </a:xfrm>
          <a:prstGeom prst="rect">
            <a:avLst/>
          </a:prstGeom>
          <a:noFill/>
          <a:ln w="9525">
            <a:noFill/>
          </a:ln>
        </p:spPr>
        <p:txBody>
          <a:bodyPr>
            <a:spAutoFit/>
          </a:bodyPr>
          <a:p>
            <a:pPr algn="ctr"/>
            <a:r>
              <a:rPr lang="en-US" altLang="zh-CN" sz="3200" b="1" dirty="0">
                <a:latin typeface="微软雅黑" panose="020B0503020204020204" pitchFamily="34" charset="-122"/>
                <a:ea typeface="微软雅黑" panose="020B0503020204020204" pitchFamily="34" charset="-122"/>
              </a:rPr>
              <a:t>sudo docker pull soulcode/computer_science:v1.1</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텍스트 개체 틀 1"/>
          <p:cNvSpPr>
            <a:spLocks noGrp="1"/>
          </p:cNvSpPr>
          <p:nvPr>
            <p:ph type="body" sz="quarter" idx="10"/>
          </p:nvPr>
        </p:nvSpPr>
        <p:spPr>
          <a:xfrm>
            <a:off x="250825" y="315913"/>
            <a:ext cx="8353425" cy="557213"/>
          </a:xfrm>
        </p:spPr>
        <p:txBody>
          <a:bodyPr vert="horz" wrap="square" lIns="0" tIns="0" rIns="0" bIns="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rPr>
              <a:t>Docker</a:t>
            </a:r>
            <a:r>
              <a:rPr kumimoji="0" lang="zh-CN" altLang="en-US"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rPr>
              <a:t>镜像分发</a:t>
            </a:r>
            <a:endParaRPr kumimoji="0" lang="zh-CN" altLang="en-US"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endParaRPr>
          </a:p>
        </p:txBody>
      </p:sp>
      <p:sp>
        <p:nvSpPr>
          <p:cNvPr id="104" name="矩形 103"/>
          <p:cNvSpPr/>
          <p:nvPr/>
        </p:nvSpPr>
        <p:spPr>
          <a:xfrm>
            <a:off x="365125" y="1900238"/>
            <a:ext cx="4303713" cy="3046413"/>
          </a:xfrm>
          <a:prstGeom prst="rect">
            <a:avLst/>
          </a:prstGeom>
        </p:spPr>
        <p:txBody>
          <a:bodyPr>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charset="0"/>
              <a:buChar char="u"/>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公共或私有仓库</a:t>
            </a:r>
            <a:endPar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docker push </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docker pull</a:t>
            </a: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altLang="zh-CN"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charset="0"/>
              <a:buChar char="u"/>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Docker镜像保存为文件及从文件导入镜像</a:t>
            </a:r>
            <a:endPar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t>
            </a:r>
            <a:r>
              <a:rPr kumimoji="0" 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a:t>
            </a:r>
            <a:r>
              <a:rPr kumimoji="0"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ocker save</a:t>
            </a:r>
            <a:endParaRPr kumimoji="0"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a:t>
            </a:r>
            <a:r>
              <a:rPr kumimoji="0" 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a:t>
            </a:r>
            <a:r>
              <a:rPr kumimoji="0"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ocker load</a:t>
            </a:r>
            <a:endParaRPr kumimoji="0"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텍스트 개체 틀 1"/>
          <p:cNvSpPr>
            <a:spLocks noGrp="1"/>
          </p:cNvSpPr>
          <p:nvPr>
            <p:ph type="body" sz="quarter" idx="10"/>
          </p:nvPr>
        </p:nvSpPr>
        <p:spPr>
          <a:xfrm>
            <a:off x="250825" y="315913"/>
            <a:ext cx="8353425" cy="557213"/>
          </a:xfrm>
        </p:spPr>
        <p:txBody>
          <a:bodyPr vert="horz" wrap="square" lIns="0" tIns="0" rIns="0" bIns="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735" b="1" i="0" u="none" strike="noStrike" kern="1200" cap="none" spc="0" normalizeH="0" baseline="0" noProof="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rPr>
              <a:t>Docker容器内访问宿主机硬件资源</a:t>
            </a:r>
            <a:endParaRPr kumimoji="0" lang="en-US" altLang="zh-CN" sz="3735" b="1" i="0" u="none" strike="noStrike" kern="1200" cap="none" spc="0" normalizeH="0" baseline="0" noProof="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endParaRPr>
          </a:p>
        </p:txBody>
      </p:sp>
      <p:sp>
        <p:nvSpPr>
          <p:cNvPr id="104" name="矩形 103"/>
          <p:cNvSpPr/>
          <p:nvPr/>
        </p:nvSpPr>
        <p:spPr>
          <a:xfrm>
            <a:off x="458788" y="1243013"/>
            <a:ext cx="8685213" cy="5262563"/>
          </a:xfrm>
          <a:prstGeom prst="rect">
            <a:avLst/>
          </a:prstGeom>
        </p:spPr>
        <p:txBody>
          <a:bodyPr>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charset="0"/>
              <a:buChar char="n"/>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使用"–privileged"选项</a:t>
            </a:r>
            <a:endParaRPr kumimoji="0" lang="zh-CN" altLang="en-US" sz="24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 docker run --privileged -d whatever</a:t>
            </a:r>
            <a:endPar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使用“</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privileged=true"会拥有宿主机上root的权限，这对容器的权限管理而言是极度不安全的，在调试过程中使用并无问题，但在生产环境中却不太合适，所以默认情况下–privileged=false</a:t>
            </a:r>
            <a:endPar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charset="0"/>
              <a:buChar char="n"/>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使用"–device"选项</a:t>
            </a:r>
            <a:endParaRPr kumimoji="0" lang="zh-CN" altLang="en-US" sz="24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 docker run --device /dev/gpiomem -d whatever</a:t>
            </a:r>
            <a:endPar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使用“</a:t>
            </a:r>
            <a:r>
              <a:rPr kumimoji="0" lang="en-US" altLang="zh-CN"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device”可以在不打开–privileged选项的情况下访问宿主机的设备，默认情况下容器拥有读、写、创建设备文件的权限，可以使用“r”，“w”，"m"来管理权限。使用这种方式可以很好地配合自己编写的设备驱动，并在容器内灵活的访问设备节点。</a:t>
            </a:r>
            <a:endPar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charset="0"/>
              <a:buChar char="n"/>
              <a:defRPr/>
            </a:pPr>
            <a:r>
              <a:rPr kumimoji="0" lang="zh-CN" altLang="en-US" sz="24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rPr>
              <a:t>使用"–volume"选项</a:t>
            </a:r>
            <a:endParaRPr kumimoji="0" lang="zh-CN" altLang="en-US" sz="2400" b="0" i="0" u="none" strike="noStrike" kern="1200" cap="none" spc="0" normalizeH="0" baseline="0" noProof="0" dirty="0">
              <a:ln>
                <a:noFill/>
              </a:ln>
              <a:solidFill>
                <a:srgbClr val="FF0000"/>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charset="0"/>
              <a:buNone/>
              <a:defRPr/>
            </a:pPr>
            <a:r>
              <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    $ docker run -v /sys:/sys -d whatever</a:t>
            </a:r>
            <a:endParaRPr kumimoji="0" lang="zh-CN" altLang="en-US" sz="24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rPr>
              <a:t>挂载数据卷的方式是实现数据持久化最常用的一种方式，它可以通过“rw”，“ro”管理文件的读写权限，因为linux内核文件系统的思想，它同样可以用来访问设备节点，但在实践中访问设备时，有时可能存在访问权限或者其他问题无法在宿主机内直接控制设备节点。</a:t>
            </a:r>
            <a:endParaRPr kumimoji="0" lang="zh-CN" altLang="en-US" sz="1800" b="0" i="0" u="none" strike="noStrike" kern="12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251520" y="302268"/>
            <a:ext cx="8352928" cy="556863"/>
          </a:xfrm>
        </p:spPr>
        <p:txBody>
          <a:bodyPr/>
          <a:p>
            <a:r>
              <a:rPr lang="zh-CN" altLang="en-US"/>
              <a:t>安装</a:t>
            </a:r>
            <a:r>
              <a:rPr lang="en-US" altLang="zh-CN"/>
              <a:t>docker</a:t>
            </a:r>
            <a:endParaRPr lang="en-US" altLang="zh-CN"/>
          </a:p>
        </p:txBody>
      </p:sp>
      <p:sp>
        <p:nvSpPr>
          <p:cNvPr id="4" name="文本框 3"/>
          <p:cNvSpPr txBox="1"/>
          <p:nvPr/>
        </p:nvSpPr>
        <p:spPr>
          <a:xfrm>
            <a:off x="430530" y="1512570"/>
            <a:ext cx="6243320" cy="635635"/>
          </a:xfrm>
          <a:prstGeom prst="rect">
            <a:avLst/>
          </a:prstGeom>
          <a:noFill/>
        </p:spPr>
        <p:txBody>
          <a:bodyPr wrap="square" rtlCol="0">
            <a:noAutofit/>
          </a:bodyPr>
          <a:p>
            <a:r>
              <a:rPr lang="en-US" altLang="zh-CN"/>
              <a:t>CentOS</a:t>
            </a:r>
            <a:r>
              <a:rPr lang="zh-CN" altLang="en-US"/>
              <a:t>上安装</a:t>
            </a:r>
            <a:r>
              <a:rPr lang="en-US" altLang="zh-CN"/>
              <a:t>docker</a:t>
            </a:r>
            <a:r>
              <a:rPr lang="zh-CN" altLang="en-US"/>
              <a:t>软件，可参考：https://www.cnblogs.com/shineen/p/16440302.html</a:t>
            </a:r>
            <a:endParaRPr lang="zh-CN" altLang="en-US"/>
          </a:p>
          <a:p>
            <a:endParaRPr lang="zh-CN" altLang="en-US"/>
          </a:p>
          <a:p>
            <a:r>
              <a:rPr lang="zh-CN" altLang="en-US"/>
              <a:t>主要步骤包括：</a:t>
            </a:r>
            <a:endParaRPr lang="zh-CN" altLang="en-US"/>
          </a:p>
          <a:p>
            <a:r>
              <a:rPr lang="en-US" altLang="zh-CN"/>
              <a:t>1</a:t>
            </a:r>
            <a:r>
              <a:rPr lang="zh-CN" altLang="en-US"/>
              <a:t>）设置一个yum源</a:t>
            </a:r>
            <a:r>
              <a:rPr lang="zh-CN" altLang="en-US">
                <a:sym typeface="+mn-ea"/>
              </a:rPr>
              <a:t>（阿里仓库）</a:t>
            </a:r>
            <a:endParaRPr lang="zh-CN" altLang="en-US"/>
          </a:p>
          <a:p>
            <a:r>
              <a:rPr lang="en-US" altLang="zh-CN"/>
              <a:t>#</a:t>
            </a:r>
            <a:r>
              <a:rPr lang="zh-CN" altLang="en-US"/>
              <a:t>yum-config-manager --add-repo http://mirrors.aliyun.com/docker-ce/linux/centos/docker-ce.repo</a:t>
            </a:r>
            <a:endParaRPr lang="zh-CN" altLang="en-US"/>
          </a:p>
          <a:p>
            <a:r>
              <a:rPr lang="en-US" altLang="zh-CN"/>
              <a:t>2</a:t>
            </a:r>
            <a:r>
              <a:rPr lang="zh-CN" altLang="en-US"/>
              <a:t>）选择docker版本</a:t>
            </a:r>
            <a:endParaRPr lang="zh-CN" altLang="en-US"/>
          </a:p>
          <a:p>
            <a:r>
              <a:rPr lang="en-US" altLang="zh-CN"/>
              <a:t>#yum list docker-ce --showduplicates | sort -r</a:t>
            </a:r>
            <a:endParaRPr lang="en-US" altLang="zh-CN"/>
          </a:p>
          <a:p>
            <a:r>
              <a:rPr lang="en-US" altLang="zh-CN"/>
              <a:t>#yum -y install docker-ce-18.03.1.ce</a:t>
            </a:r>
            <a:endParaRPr lang="en-US" altLang="zh-CN"/>
          </a:p>
          <a:p>
            <a:r>
              <a:rPr lang="en-US" altLang="zh-CN"/>
              <a:t>3</a:t>
            </a:r>
            <a:r>
              <a:rPr lang="zh-CN" altLang="en-US"/>
              <a:t>）检查是否成功</a:t>
            </a:r>
            <a:endParaRPr lang="zh-CN" altLang="en-US"/>
          </a:p>
          <a:p>
            <a:r>
              <a:rPr lang="en-US" altLang="zh-CN"/>
              <a:t>#docker version</a:t>
            </a:r>
            <a:endParaRPr lang="en-US" altLang="zh-CN"/>
          </a:p>
          <a:p>
            <a:r>
              <a:rPr lang="en-US" altLang="zh-CN"/>
              <a:t>4</a:t>
            </a:r>
            <a:r>
              <a:rPr lang="zh-CN" altLang="en-US"/>
              <a:t>）启动</a:t>
            </a:r>
            <a:r>
              <a:rPr lang="en-US" altLang="zh-CN"/>
              <a:t>Docker</a:t>
            </a:r>
            <a:endParaRPr lang="en-US" altLang="zh-CN"/>
          </a:p>
          <a:p>
            <a:r>
              <a:rPr lang="en-US" altLang="zh-CN"/>
              <a:t>#systemctl start docker</a:t>
            </a:r>
            <a:endParaRPr lang="en-US" altLang="zh-CN"/>
          </a:p>
          <a:p>
            <a:r>
              <a:rPr lang="en-US" altLang="zh-CN"/>
              <a:t>5</a:t>
            </a:r>
            <a:r>
              <a:rPr lang="zh-CN" altLang="en-US"/>
              <a:t>）开机启动</a:t>
            </a:r>
            <a:r>
              <a:rPr lang="en-US" altLang="zh-CN"/>
              <a:t>Docker</a:t>
            </a:r>
            <a:endParaRPr lang="en-US" altLang="zh-CN"/>
          </a:p>
          <a:p>
            <a:r>
              <a:rPr lang="en-US" altLang="zh-CN"/>
              <a:t>#systemctl enable docker</a:t>
            </a:r>
            <a:endParaRPr lang="en-US" altLang="zh-CN"/>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텍스트 개체 틀 1"/>
          <p:cNvSpPr>
            <a:spLocks noGrp="1"/>
          </p:cNvSpPr>
          <p:nvPr>
            <p:ph type="body" sz="quarter" idx="10"/>
          </p:nvPr>
        </p:nvSpPr>
        <p:spPr>
          <a:xfrm>
            <a:off x="241300" y="311150"/>
            <a:ext cx="8353425" cy="557213"/>
          </a:xfrm>
        </p:spPr>
        <p:txBody>
          <a:bodyPr vert="horz" wrap="square" lIns="0" tIns="0" rIns="0" bIns="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rPr>
              <a:t>What’s Docker</a:t>
            </a:r>
            <a:endParaRPr kumimoji="0" lang="ko-KR" altLang="en-US"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endParaRPr>
          </a:p>
        </p:txBody>
      </p:sp>
      <p:sp>
        <p:nvSpPr>
          <p:cNvPr id="15363" name="矩形 5"/>
          <p:cNvSpPr/>
          <p:nvPr/>
        </p:nvSpPr>
        <p:spPr>
          <a:xfrm>
            <a:off x="1193800" y="1828800"/>
            <a:ext cx="6756400" cy="4030663"/>
          </a:xfrm>
          <a:prstGeom prst="rect">
            <a:avLst/>
          </a:prstGeom>
          <a:noFill/>
          <a:ln w="9525">
            <a:noFill/>
          </a:ln>
        </p:spPr>
        <p:txBody>
          <a:bodyPr>
            <a:spAutoFit/>
          </a:bodyPr>
          <a:p>
            <a:r>
              <a:rPr lang="en-US" altLang="zh-CN" sz="3200" dirty="0">
                <a:solidFill>
                  <a:srgbClr val="000000"/>
                </a:solidFill>
                <a:latin typeface="等线" panose="02010600030101010101" pitchFamily="2" charset="-122"/>
                <a:ea typeface="等线" panose="02010600030101010101" pitchFamily="2" charset="-122"/>
              </a:rPr>
              <a:t>Docker </a:t>
            </a:r>
            <a:r>
              <a:rPr lang="zh-CN" altLang="en-US" sz="3200" dirty="0">
                <a:solidFill>
                  <a:srgbClr val="000000"/>
                </a:solidFill>
                <a:latin typeface="等线" panose="02010600030101010101" pitchFamily="2" charset="-122"/>
                <a:ea typeface="等线" panose="02010600030101010101" pitchFamily="2" charset="-122"/>
              </a:rPr>
              <a:t>项目的目标是实现</a:t>
            </a:r>
            <a:r>
              <a:rPr lang="zh-CN" altLang="en-US" sz="3200" b="1" dirty="0">
                <a:solidFill>
                  <a:srgbClr val="000000"/>
                </a:solidFill>
                <a:latin typeface="等线" panose="02010600030101010101" pitchFamily="2" charset="-122"/>
                <a:ea typeface="等线" panose="02010600030101010101" pitchFamily="2" charset="-122"/>
              </a:rPr>
              <a:t>轻量级</a:t>
            </a:r>
            <a:r>
              <a:rPr lang="zh-CN" altLang="en-US" sz="3200" dirty="0">
                <a:solidFill>
                  <a:srgbClr val="000000"/>
                </a:solidFill>
                <a:latin typeface="等线" panose="02010600030101010101" pitchFamily="2" charset="-122"/>
                <a:ea typeface="等线" panose="02010600030101010101" pitchFamily="2" charset="-122"/>
              </a:rPr>
              <a:t>的操作系统虚拟化解决方案。 </a:t>
            </a:r>
            <a:r>
              <a:rPr lang="en-US" altLang="zh-CN" sz="3200" dirty="0">
                <a:solidFill>
                  <a:srgbClr val="000000"/>
                </a:solidFill>
                <a:latin typeface="等线" panose="02010600030101010101" pitchFamily="2" charset="-122"/>
                <a:ea typeface="等线" panose="02010600030101010101" pitchFamily="2" charset="-122"/>
              </a:rPr>
              <a:t>Docker </a:t>
            </a:r>
            <a:r>
              <a:rPr lang="zh-CN" altLang="en-US" sz="3200" dirty="0">
                <a:solidFill>
                  <a:srgbClr val="000000"/>
                </a:solidFill>
                <a:latin typeface="等线" panose="02010600030101010101" pitchFamily="2" charset="-122"/>
                <a:ea typeface="等线" panose="02010600030101010101" pitchFamily="2" charset="-122"/>
              </a:rPr>
              <a:t>的基础是 </a:t>
            </a:r>
            <a:r>
              <a:rPr lang="en-US" altLang="zh-CN" sz="3200" dirty="0">
                <a:solidFill>
                  <a:srgbClr val="000000"/>
                </a:solidFill>
                <a:latin typeface="等线" panose="02010600030101010101" pitchFamily="2" charset="-122"/>
                <a:ea typeface="等线" panose="02010600030101010101" pitchFamily="2" charset="-122"/>
              </a:rPr>
              <a:t>Linux </a:t>
            </a:r>
            <a:r>
              <a:rPr lang="zh-CN" altLang="en-US" sz="3200" dirty="0">
                <a:solidFill>
                  <a:srgbClr val="000000"/>
                </a:solidFill>
                <a:latin typeface="等线" panose="02010600030101010101" pitchFamily="2" charset="-122"/>
                <a:ea typeface="等线" panose="02010600030101010101" pitchFamily="2" charset="-122"/>
              </a:rPr>
              <a:t>容器技术（</a:t>
            </a:r>
            <a:r>
              <a:rPr lang="en-US" altLang="zh-CN" sz="3200" dirty="0">
                <a:solidFill>
                  <a:srgbClr val="000000"/>
                </a:solidFill>
                <a:latin typeface="等线" panose="02010600030101010101" pitchFamily="2" charset="-122"/>
                <a:ea typeface="等线" panose="02010600030101010101" pitchFamily="2" charset="-122"/>
              </a:rPr>
              <a:t>LXC</a:t>
            </a:r>
            <a:r>
              <a:rPr lang="zh-CN" altLang="en-US" sz="3200" dirty="0">
                <a:solidFill>
                  <a:srgbClr val="000000"/>
                </a:solidFill>
                <a:latin typeface="等线" panose="02010600030101010101" pitchFamily="2" charset="-122"/>
                <a:ea typeface="等线" panose="02010600030101010101" pitchFamily="2" charset="-122"/>
              </a:rPr>
              <a:t>）。在 </a:t>
            </a:r>
            <a:r>
              <a:rPr lang="en-US" altLang="zh-CN" sz="3200" dirty="0">
                <a:solidFill>
                  <a:srgbClr val="000000"/>
                </a:solidFill>
                <a:latin typeface="等线" panose="02010600030101010101" pitchFamily="2" charset="-122"/>
                <a:ea typeface="等线" panose="02010600030101010101" pitchFamily="2" charset="-122"/>
              </a:rPr>
              <a:t>LXC </a:t>
            </a:r>
            <a:r>
              <a:rPr lang="zh-CN" altLang="en-US" sz="3200" dirty="0">
                <a:solidFill>
                  <a:srgbClr val="000000"/>
                </a:solidFill>
                <a:latin typeface="等线" panose="02010600030101010101" pitchFamily="2" charset="-122"/>
                <a:ea typeface="等线" panose="02010600030101010101" pitchFamily="2" charset="-122"/>
              </a:rPr>
              <a:t>的基础上 </a:t>
            </a:r>
            <a:r>
              <a:rPr lang="en-US" altLang="zh-CN" sz="3200" dirty="0">
                <a:solidFill>
                  <a:srgbClr val="000000"/>
                </a:solidFill>
                <a:latin typeface="等线" panose="02010600030101010101" pitchFamily="2" charset="-122"/>
                <a:ea typeface="等线" panose="02010600030101010101" pitchFamily="2" charset="-122"/>
              </a:rPr>
              <a:t>Docker </a:t>
            </a:r>
            <a:r>
              <a:rPr lang="zh-CN" altLang="en-US" sz="3200" dirty="0">
                <a:solidFill>
                  <a:srgbClr val="000000"/>
                </a:solidFill>
                <a:latin typeface="等线" panose="02010600030101010101" pitchFamily="2" charset="-122"/>
                <a:ea typeface="等线" panose="02010600030101010101" pitchFamily="2" charset="-122"/>
              </a:rPr>
              <a:t>进行了进一步的封装，让用户不需要去关心容器的管理，使得操作更为简便。用户操作 </a:t>
            </a:r>
            <a:r>
              <a:rPr lang="en-US" altLang="zh-CN" sz="3200" dirty="0">
                <a:solidFill>
                  <a:srgbClr val="000000"/>
                </a:solidFill>
                <a:latin typeface="等线" panose="02010600030101010101" pitchFamily="2" charset="-122"/>
                <a:ea typeface="等线" panose="02010600030101010101" pitchFamily="2" charset="-122"/>
              </a:rPr>
              <a:t>Docker </a:t>
            </a:r>
            <a:r>
              <a:rPr lang="zh-CN" altLang="en-US" sz="3200" dirty="0">
                <a:solidFill>
                  <a:srgbClr val="000000"/>
                </a:solidFill>
                <a:latin typeface="等线" panose="02010600030101010101" pitchFamily="2" charset="-122"/>
                <a:ea typeface="等线" panose="02010600030101010101" pitchFamily="2" charset="-122"/>
              </a:rPr>
              <a:t>的容器就像操作一个快速轻量级的虚拟机一样简单。</a:t>
            </a:r>
            <a:endParaRPr lang="zh-CN" altLang="en-US" sz="3200" dirty="0">
              <a:solidFill>
                <a:srgbClr val="000000"/>
              </a:solidFill>
              <a:latin typeface="等线" panose="02010600030101010101" pitchFamily="2" charset="-122"/>
              <a:ea typeface="等线"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텍스트 개체 틀 1"/>
          <p:cNvSpPr>
            <a:spLocks noGrp="1"/>
          </p:cNvSpPr>
          <p:nvPr>
            <p:ph type="body" sz="quarter" idx="10"/>
          </p:nvPr>
        </p:nvSpPr>
        <p:spPr>
          <a:xfrm>
            <a:off x="241300" y="311150"/>
            <a:ext cx="8353425" cy="557213"/>
          </a:xfrm>
        </p:spPr>
        <p:txBody>
          <a:bodyPr vert="horz" wrap="square" lIns="0" tIns="0" rIns="0" bIns="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rPr>
              <a:t>What’s Docker</a:t>
            </a:r>
            <a:endParaRPr kumimoji="0" lang="ko-KR" altLang="en-US"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endParaRPr>
          </a:p>
        </p:txBody>
      </p:sp>
      <p:pic>
        <p:nvPicPr>
          <p:cNvPr id="16387" name="图片 9"/>
          <p:cNvPicPr>
            <a:picLocks noChangeAspect="1"/>
          </p:cNvPicPr>
          <p:nvPr/>
        </p:nvPicPr>
        <p:blipFill>
          <a:blip r:embed="rId1"/>
          <a:stretch>
            <a:fillRect/>
          </a:stretch>
        </p:blipFill>
        <p:spPr>
          <a:xfrm>
            <a:off x="2065338" y="1473200"/>
            <a:ext cx="5014912" cy="5200650"/>
          </a:xfrm>
          <a:prstGeom prst="rect">
            <a:avLst/>
          </a:prstGeom>
          <a:noFill/>
          <a:ln w="9525">
            <a:noFill/>
          </a:ln>
        </p:spPr>
      </p:pic>
      <p:sp>
        <p:nvSpPr>
          <p:cNvPr id="16388" name="矩形 10"/>
          <p:cNvSpPr/>
          <p:nvPr/>
        </p:nvSpPr>
        <p:spPr>
          <a:xfrm>
            <a:off x="5473700" y="6051550"/>
            <a:ext cx="1108075" cy="369888"/>
          </a:xfrm>
          <a:prstGeom prst="rect">
            <a:avLst/>
          </a:prstGeom>
          <a:noFill/>
          <a:ln w="9525">
            <a:noFill/>
          </a:ln>
        </p:spPr>
        <p:txBody>
          <a:bodyPr wrap="none">
            <a:spAutoFit/>
          </a:bodyPr>
          <a:p>
            <a:r>
              <a:rPr lang="zh-CN" altLang="en-US" dirty="0">
                <a:solidFill>
                  <a:srgbClr val="FFFFFF"/>
                </a:solidFill>
                <a:latin typeface="Helvetica Neue"/>
                <a:ea typeface="等线" panose="02010600030101010101" pitchFamily="2" charset="-122"/>
              </a:rPr>
              <a:t>基础设施</a:t>
            </a:r>
            <a:endParaRPr lang="zh-CN" altLang="en-US" dirty="0">
              <a:solidFill>
                <a:srgbClr val="FFFFFF"/>
              </a:solidFill>
              <a:latin typeface="等线" panose="02010600030101010101" pitchFamily="2" charset="-122"/>
              <a:ea typeface="等线" panose="02010600030101010101" pitchFamily="2" charset="-122"/>
            </a:endParaRPr>
          </a:p>
        </p:txBody>
      </p:sp>
      <p:sp>
        <p:nvSpPr>
          <p:cNvPr id="16389" name="矩形 11"/>
          <p:cNvSpPr/>
          <p:nvPr/>
        </p:nvSpPr>
        <p:spPr>
          <a:xfrm>
            <a:off x="5802313" y="5311775"/>
            <a:ext cx="1339850" cy="368300"/>
          </a:xfrm>
          <a:prstGeom prst="rect">
            <a:avLst/>
          </a:prstGeom>
          <a:noFill/>
          <a:ln w="9525">
            <a:noFill/>
          </a:ln>
        </p:spPr>
        <p:txBody>
          <a:bodyPr wrap="none">
            <a:spAutoFit/>
          </a:bodyPr>
          <a:p>
            <a:r>
              <a:rPr lang="zh-CN" altLang="en-US" dirty="0">
                <a:solidFill>
                  <a:srgbClr val="FFFFFF"/>
                </a:solidFill>
                <a:latin typeface="Helvetica Neue"/>
                <a:ea typeface="等线" panose="02010600030101010101" pitchFamily="2" charset="-122"/>
              </a:rPr>
              <a:t>主操作系统</a:t>
            </a:r>
            <a:endParaRPr lang="zh-CN" altLang="en-US" dirty="0">
              <a:solidFill>
                <a:srgbClr val="FFFFFF"/>
              </a:solidFill>
              <a:latin typeface="等线" panose="02010600030101010101" pitchFamily="2" charset="-122"/>
              <a:ea typeface="等线" panose="02010600030101010101" pitchFamily="2" charset="-122"/>
            </a:endParaRPr>
          </a:p>
        </p:txBody>
      </p:sp>
      <p:sp>
        <p:nvSpPr>
          <p:cNvPr id="16390" name="矩形 12"/>
          <p:cNvSpPr/>
          <p:nvPr/>
        </p:nvSpPr>
        <p:spPr>
          <a:xfrm>
            <a:off x="5376863" y="4570413"/>
            <a:ext cx="1800225" cy="369887"/>
          </a:xfrm>
          <a:prstGeom prst="rect">
            <a:avLst/>
          </a:prstGeom>
          <a:noFill/>
          <a:ln w="9525">
            <a:noFill/>
          </a:ln>
        </p:spPr>
        <p:txBody>
          <a:bodyPr wrap="none">
            <a:spAutoFit/>
          </a:bodyPr>
          <a:p>
            <a:r>
              <a:rPr lang="zh-CN" altLang="en-US" dirty="0">
                <a:solidFill>
                  <a:srgbClr val="FFFFFF"/>
                </a:solidFill>
                <a:latin typeface="Helvetica Neue"/>
                <a:ea typeface="等线" panose="02010600030101010101" pitchFamily="2" charset="-122"/>
              </a:rPr>
              <a:t>虚拟机管理系统</a:t>
            </a:r>
            <a:endParaRPr lang="zh-CN" altLang="en-US" dirty="0">
              <a:solidFill>
                <a:srgbClr val="FFFFFF"/>
              </a:solidFill>
              <a:latin typeface="等线" panose="02010600030101010101" pitchFamily="2" charset="-122"/>
              <a:ea typeface="等线" panose="02010600030101010101" pitchFamily="2" charset="-122"/>
            </a:endParaRPr>
          </a:p>
        </p:txBody>
      </p:sp>
      <p:sp>
        <p:nvSpPr>
          <p:cNvPr id="16391" name="矩形 13"/>
          <p:cNvSpPr/>
          <p:nvPr/>
        </p:nvSpPr>
        <p:spPr>
          <a:xfrm>
            <a:off x="3914775" y="403225"/>
            <a:ext cx="3057525" cy="523875"/>
          </a:xfrm>
          <a:prstGeom prst="rect">
            <a:avLst/>
          </a:prstGeom>
          <a:noFill/>
          <a:ln w="9525">
            <a:noFill/>
          </a:ln>
        </p:spPr>
        <p:txBody>
          <a:bodyPr wrap="none">
            <a:spAutoFit/>
          </a:bodyPr>
          <a:p>
            <a:r>
              <a:rPr lang="zh-CN" altLang="en-US" sz="2800" b="1" dirty="0">
                <a:solidFill>
                  <a:srgbClr val="000000"/>
                </a:solidFill>
                <a:latin typeface="Helvetica Neue"/>
                <a:ea typeface="等线" panose="02010600030101010101" pitchFamily="2" charset="-122"/>
              </a:rPr>
              <a:t>虚拟机是系统隔离</a:t>
            </a:r>
            <a:endParaRPr lang="zh-CN" altLang="en-US" sz="2800" b="1" dirty="0">
              <a:solidFill>
                <a:srgbClr val="000000"/>
              </a:solidFill>
              <a:latin typeface="Helvetica Neue"/>
              <a:ea typeface="等线"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텍스트 개체 틀 1"/>
          <p:cNvSpPr>
            <a:spLocks noGrp="1"/>
          </p:cNvSpPr>
          <p:nvPr>
            <p:ph type="body" sz="quarter" idx="10"/>
          </p:nvPr>
        </p:nvSpPr>
        <p:spPr>
          <a:xfrm>
            <a:off x="241300" y="311150"/>
            <a:ext cx="8353425" cy="557213"/>
          </a:xfrm>
        </p:spPr>
        <p:txBody>
          <a:bodyPr vert="horz" wrap="square" lIns="0" tIns="0" rIns="0" bIns="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rPr>
              <a:t>What’s Docker</a:t>
            </a:r>
            <a:endParaRPr kumimoji="0" lang="ko-KR" altLang="en-US" sz="3735" b="1" i="0" u="none" strike="noStrike" kern="1200" cap="none" spc="0" normalizeH="0" baseline="0" noProof="0" dirty="0">
              <a:ln>
                <a:noFill/>
              </a:ln>
              <a:solidFill>
                <a:schemeClr val="tx1">
                  <a:lumMod val="75000"/>
                  <a:lumOff val="25000"/>
                </a:schemeClr>
              </a:solidFill>
              <a:effectLst/>
              <a:uLnTx/>
              <a:uFillTx/>
              <a:latin typeface="Tahoma" panose="020B0604030504040204" pitchFamily="34" charset="0"/>
              <a:ea typeface="+mn-ea"/>
              <a:cs typeface="Tahoma" panose="020B0604030504040204" pitchFamily="34" charset="0"/>
            </a:endParaRPr>
          </a:p>
        </p:txBody>
      </p:sp>
      <p:sp>
        <p:nvSpPr>
          <p:cNvPr id="17411" name="矩形 13"/>
          <p:cNvSpPr/>
          <p:nvPr/>
        </p:nvSpPr>
        <p:spPr>
          <a:xfrm>
            <a:off x="3914775" y="403225"/>
            <a:ext cx="3067050" cy="954088"/>
          </a:xfrm>
          <a:prstGeom prst="rect">
            <a:avLst/>
          </a:prstGeom>
          <a:noFill/>
          <a:ln w="9525">
            <a:noFill/>
          </a:ln>
        </p:spPr>
        <p:txBody>
          <a:bodyPr wrap="none">
            <a:spAutoFit/>
          </a:bodyPr>
          <a:p>
            <a:r>
              <a:rPr lang="en-US" altLang="zh-CN" sz="2800" b="1" dirty="0">
                <a:solidFill>
                  <a:srgbClr val="000000"/>
                </a:solidFill>
                <a:latin typeface="Helvetica Neue"/>
                <a:ea typeface="等线" panose="02010600030101010101" pitchFamily="2" charset="-122"/>
              </a:rPr>
              <a:t>Docker</a:t>
            </a:r>
            <a:r>
              <a:rPr lang="zh-CN" altLang="en-US" sz="2800" b="1" dirty="0">
                <a:solidFill>
                  <a:srgbClr val="000000"/>
                </a:solidFill>
                <a:latin typeface="Helvetica Neue"/>
                <a:ea typeface="等线" panose="02010600030101010101" pitchFamily="2" charset="-122"/>
              </a:rPr>
              <a:t>是应用隔离</a:t>
            </a:r>
            <a:endParaRPr lang="zh-CN" altLang="en-US" sz="2800" b="1" dirty="0">
              <a:solidFill>
                <a:srgbClr val="000000"/>
              </a:solidFill>
              <a:latin typeface="Helvetica Neue"/>
              <a:ea typeface="等线" panose="02010600030101010101" pitchFamily="2" charset="-122"/>
            </a:endParaRPr>
          </a:p>
          <a:p>
            <a:endParaRPr lang="zh-CN" altLang="en-US" sz="2800" b="1" dirty="0">
              <a:solidFill>
                <a:srgbClr val="000000"/>
              </a:solidFill>
              <a:latin typeface="Helvetica Neue"/>
              <a:ea typeface="等线" panose="02010600030101010101" pitchFamily="2" charset="-122"/>
            </a:endParaRPr>
          </a:p>
        </p:txBody>
      </p:sp>
      <p:pic>
        <p:nvPicPr>
          <p:cNvPr id="17412" name="图片 17"/>
          <p:cNvPicPr>
            <a:picLocks noChangeAspect="1"/>
          </p:cNvPicPr>
          <p:nvPr/>
        </p:nvPicPr>
        <p:blipFill>
          <a:blip r:embed="rId1"/>
          <a:stretch>
            <a:fillRect/>
          </a:stretch>
        </p:blipFill>
        <p:spPr>
          <a:xfrm>
            <a:off x="2065338" y="2476500"/>
            <a:ext cx="5014912" cy="3200400"/>
          </a:xfrm>
          <a:prstGeom prst="rect">
            <a:avLst/>
          </a:prstGeom>
          <a:noFill/>
          <a:ln w="9525">
            <a:noFill/>
          </a:ln>
        </p:spPr>
      </p:pic>
      <p:sp>
        <p:nvSpPr>
          <p:cNvPr id="17413" name="矩形 18"/>
          <p:cNvSpPr/>
          <p:nvPr/>
        </p:nvSpPr>
        <p:spPr>
          <a:xfrm>
            <a:off x="5549900" y="5067300"/>
            <a:ext cx="1108075" cy="369888"/>
          </a:xfrm>
          <a:prstGeom prst="rect">
            <a:avLst/>
          </a:prstGeom>
          <a:noFill/>
          <a:ln w="9525">
            <a:noFill/>
          </a:ln>
        </p:spPr>
        <p:txBody>
          <a:bodyPr wrap="none">
            <a:spAutoFit/>
          </a:bodyPr>
          <a:p>
            <a:r>
              <a:rPr lang="zh-CN" altLang="en-US" dirty="0">
                <a:solidFill>
                  <a:srgbClr val="FFFFFF"/>
                </a:solidFill>
                <a:latin typeface="Helvetica Neue"/>
                <a:ea typeface="等线" panose="02010600030101010101" pitchFamily="2" charset="-122"/>
              </a:rPr>
              <a:t>基础设施</a:t>
            </a:r>
            <a:endParaRPr lang="zh-CN" altLang="en-US" dirty="0">
              <a:solidFill>
                <a:srgbClr val="FFFFFF"/>
              </a:solidFill>
              <a:latin typeface="等线" panose="02010600030101010101" pitchFamily="2" charset="-122"/>
              <a:ea typeface="等线" panose="02010600030101010101" pitchFamily="2" charset="-122"/>
            </a:endParaRPr>
          </a:p>
        </p:txBody>
      </p:sp>
      <p:sp>
        <p:nvSpPr>
          <p:cNvPr id="17414" name="矩形 19"/>
          <p:cNvSpPr/>
          <p:nvPr/>
        </p:nvSpPr>
        <p:spPr>
          <a:xfrm>
            <a:off x="5878513" y="4327525"/>
            <a:ext cx="1339850" cy="369888"/>
          </a:xfrm>
          <a:prstGeom prst="rect">
            <a:avLst/>
          </a:prstGeom>
          <a:noFill/>
          <a:ln w="9525">
            <a:noFill/>
          </a:ln>
        </p:spPr>
        <p:txBody>
          <a:bodyPr wrap="none">
            <a:spAutoFit/>
          </a:bodyPr>
          <a:p>
            <a:r>
              <a:rPr lang="zh-CN" altLang="en-US" dirty="0">
                <a:solidFill>
                  <a:srgbClr val="FFFFFF"/>
                </a:solidFill>
                <a:latin typeface="Helvetica Neue"/>
                <a:ea typeface="等线" panose="02010600030101010101" pitchFamily="2" charset="-122"/>
              </a:rPr>
              <a:t>主操作系统</a:t>
            </a:r>
            <a:endParaRPr lang="zh-CN" altLang="en-US" dirty="0">
              <a:solidFill>
                <a:srgbClr val="FFFFFF"/>
              </a:solidFill>
              <a:latin typeface="等线" panose="02010600030101010101" pitchFamily="2" charset="-122"/>
              <a:ea typeface="等线" panose="02010600030101010101" pitchFamily="2" charset="-122"/>
            </a:endParaRPr>
          </a:p>
        </p:txBody>
      </p:sp>
      <p:sp>
        <p:nvSpPr>
          <p:cNvPr id="17415" name="矩形 20"/>
          <p:cNvSpPr/>
          <p:nvPr/>
        </p:nvSpPr>
        <p:spPr>
          <a:xfrm>
            <a:off x="5462588" y="3616325"/>
            <a:ext cx="1801812" cy="369888"/>
          </a:xfrm>
          <a:prstGeom prst="rect">
            <a:avLst/>
          </a:prstGeom>
          <a:noFill/>
          <a:ln w="9525">
            <a:noFill/>
          </a:ln>
        </p:spPr>
        <p:txBody>
          <a:bodyPr wrap="none">
            <a:spAutoFit/>
          </a:bodyPr>
          <a:p>
            <a:r>
              <a:rPr lang="en-US" altLang="zh-CN" dirty="0">
                <a:solidFill>
                  <a:srgbClr val="FFFFFF"/>
                </a:solidFill>
                <a:latin typeface="Helvetica Neue"/>
                <a:ea typeface="等线" panose="02010600030101010101" pitchFamily="2" charset="-122"/>
              </a:rPr>
              <a:t>Docker</a:t>
            </a:r>
            <a:r>
              <a:rPr lang="zh-CN" altLang="en-US" dirty="0">
                <a:solidFill>
                  <a:srgbClr val="FFFFFF"/>
                </a:solidFill>
                <a:latin typeface="Helvetica Neue"/>
                <a:ea typeface="等线" panose="02010600030101010101" pitchFamily="2" charset="-122"/>
              </a:rPr>
              <a:t>守护进程</a:t>
            </a:r>
            <a:endParaRPr lang="zh-CN" altLang="en-US" dirty="0">
              <a:solidFill>
                <a:srgbClr val="FFFFFF"/>
              </a:solidFill>
              <a:latin typeface="等线" panose="02010600030101010101" pitchFamily="2" charset="-122"/>
              <a:ea typeface="等线"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txBox="1"/>
          <p:nvPr/>
        </p:nvSpPr>
        <p:spPr>
          <a:xfrm>
            <a:off x="196850" y="214313"/>
            <a:ext cx="6375400" cy="642937"/>
          </a:xfrm>
          <a:prstGeom prst="rect">
            <a:avLst/>
          </a:prstGeom>
          <a:noFill/>
          <a:ln w="9525">
            <a:noFill/>
          </a:ln>
        </p:spPr>
        <p:txBody>
          <a:bodyPr anchor="ctr" anchorCtr="0"/>
          <a:p>
            <a:pPr eaLnBrk="1" hangingPunct="1"/>
            <a:r>
              <a:rPr lang="en-US" altLang="zh-CN" sz="2800" dirty="0">
                <a:latin typeface="Arial Unicode MS" panose="020B0604020202020204" pitchFamily="34" charset="-122"/>
                <a:ea typeface="Arial Unicode MS" panose="020B0604020202020204" pitchFamily="34" charset="-122"/>
              </a:rPr>
              <a:t>Docker VS VM</a:t>
            </a:r>
            <a:endParaRPr lang="en-US" altLang="zh-CN" sz="2800" dirty="0">
              <a:latin typeface="Arial Unicode MS" panose="020B0604020202020204" pitchFamily="34" charset="-122"/>
              <a:ea typeface="Arial Unicode MS" panose="020B0604020202020204" pitchFamily="34" charset="-122"/>
            </a:endParaRPr>
          </a:p>
        </p:txBody>
      </p:sp>
      <p:cxnSp>
        <p:nvCxnSpPr>
          <p:cNvPr id="17" name="Straight Connector 19"/>
          <p:cNvCxnSpPr/>
          <p:nvPr/>
        </p:nvCxnSpPr>
        <p:spPr>
          <a:xfrm>
            <a:off x="465138" y="4979988"/>
            <a:ext cx="3843338" cy="0"/>
          </a:xfrm>
          <a:prstGeom prst="line">
            <a:avLst/>
          </a:prstGeom>
          <a:ln>
            <a:solidFill>
              <a:schemeClr val="bg1">
                <a:alpha val="75000"/>
              </a:schemeClr>
            </a:solidFill>
          </a:ln>
          <a:effectLst/>
        </p:spPr>
        <p:style>
          <a:lnRef idx="2">
            <a:schemeClr val="accent1"/>
          </a:lnRef>
          <a:fillRef idx="0">
            <a:schemeClr val="accent1"/>
          </a:fillRef>
          <a:effectRef idx="1">
            <a:schemeClr val="accent1"/>
          </a:effectRef>
          <a:fontRef idx="minor">
            <a:schemeClr val="tx1"/>
          </a:fontRef>
        </p:style>
      </p:cxnSp>
      <p:pic>
        <p:nvPicPr>
          <p:cNvPr id="17410" name="Picture 2"/>
          <p:cNvPicPr>
            <a:picLocks noChangeAspect="1"/>
          </p:cNvPicPr>
          <p:nvPr/>
        </p:nvPicPr>
        <p:blipFill>
          <a:blip r:embed="rId1"/>
          <a:stretch>
            <a:fillRect/>
          </a:stretch>
        </p:blipFill>
        <p:spPr>
          <a:xfrm>
            <a:off x="866775" y="1571625"/>
            <a:ext cx="7412038" cy="4214813"/>
          </a:xfrm>
          <a:prstGeom prst="rect">
            <a:avLst/>
          </a:prstGeom>
          <a:noFill/>
          <a:ln w="9525">
            <a:noFill/>
          </a:ln>
        </p:spPr>
      </p:pic>
      <p:grpSp>
        <p:nvGrpSpPr>
          <p:cNvPr id="14" name="组合 13"/>
          <p:cNvGrpSpPr/>
          <p:nvPr/>
        </p:nvGrpSpPr>
        <p:grpSpPr>
          <a:xfrm>
            <a:off x="160338" y="1919288"/>
            <a:ext cx="8763000" cy="3081337"/>
            <a:chOff x="142844" y="1633525"/>
            <a:chExt cx="8763000" cy="3081359"/>
          </a:xfrm>
        </p:grpSpPr>
        <p:pic>
          <p:nvPicPr>
            <p:cNvPr id="18438" name="Picture 1"/>
            <p:cNvPicPr>
              <a:picLocks noChangeAspect="1"/>
            </p:cNvPicPr>
            <p:nvPr/>
          </p:nvPicPr>
          <p:blipFill>
            <a:blip r:embed="rId2"/>
            <a:stretch>
              <a:fillRect/>
            </a:stretch>
          </p:blipFill>
          <p:spPr>
            <a:xfrm>
              <a:off x="142844" y="1752609"/>
              <a:ext cx="8763000" cy="2962275"/>
            </a:xfrm>
            <a:prstGeom prst="rect">
              <a:avLst/>
            </a:prstGeom>
            <a:noFill/>
            <a:ln w="9525">
              <a:noFill/>
            </a:ln>
          </p:spPr>
        </p:pic>
        <p:sp>
          <p:nvSpPr>
            <p:cNvPr id="13" name="矩形 12"/>
            <p:cNvSpPr/>
            <p:nvPr/>
          </p:nvSpPr>
          <p:spPr>
            <a:xfrm>
              <a:off x="147606" y="1633525"/>
              <a:ext cx="8748713" cy="142876"/>
            </a:xfrm>
            <a:prstGeom prst="rect">
              <a:avLst/>
            </a:prstGeom>
            <a:solidFill>
              <a:srgbClr val="384C5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17410"/>
                                        </p:tgtEl>
                                      </p:cBhvr>
                                    </p:animEffect>
                                    <p:set>
                                      <p:cBhvr>
                                        <p:cTn id="7" dur="1" fill="hold">
                                          <p:stCondLst>
                                            <p:cond delay="499"/>
                                          </p:stCondLst>
                                        </p:cTn>
                                        <p:tgtEl>
                                          <p:spTgt spid="174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txBox="1"/>
          <p:nvPr/>
        </p:nvSpPr>
        <p:spPr>
          <a:xfrm>
            <a:off x="196850" y="214313"/>
            <a:ext cx="6375400" cy="642937"/>
          </a:xfrm>
          <a:prstGeom prst="rect">
            <a:avLst/>
          </a:prstGeom>
          <a:noFill/>
          <a:ln w="9525">
            <a:noFill/>
          </a:ln>
        </p:spPr>
        <p:txBody>
          <a:bodyPr anchor="ctr" anchorCtr="0"/>
          <a:p>
            <a:pPr eaLnBrk="1" hangingPunct="1"/>
            <a:r>
              <a:rPr lang="zh-CN" altLang="en-US" sz="2800" dirty="0">
                <a:latin typeface="Arial Unicode MS" panose="020B0604020202020204" pitchFamily="34" charset="-122"/>
                <a:ea typeface="Arial Unicode MS" panose="020B0604020202020204" pitchFamily="34" charset="-122"/>
              </a:rPr>
              <a:t>什么是</a:t>
            </a:r>
            <a:r>
              <a:rPr lang="en-US" altLang="zh-CN" sz="2800" dirty="0">
                <a:latin typeface="Arial Unicode MS" panose="020B0604020202020204" pitchFamily="34" charset="-122"/>
                <a:ea typeface="Arial Unicode MS" panose="020B0604020202020204" pitchFamily="34" charset="-122"/>
              </a:rPr>
              <a:t>Docker?</a:t>
            </a:r>
            <a:endParaRPr lang="en-US" altLang="zh-CN" sz="2800" dirty="0">
              <a:latin typeface="Arial Unicode MS" panose="020B0604020202020204" pitchFamily="34" charset="-122"/>
              <a:ea typeface="Arial Unicode MS" panose="020B0604020202020204" pitchFamily="34" charset="-122"/>
            </a:endParaRPr>
          </a:p>
        </p:txBody>
      </p:sp>
      <p:pic>
        <p:nvPicPr>
          <p:cNvPr id="20483" name="Picture 3"/>
          <p:cNvPicPr>
            <a:picLocks noChangeAspect="1"/>
          </p:cNvPicPr>
          <p:nvPr/>
        </p:nvPicPr>
        <p:blipFill>
          <a:blip r:embed="rId1"/>
          <a:stretch>
            <a:fillRect/>
          </a:stretch>
        </p:blipFill>
        <p:spPr>
          <a:xfrm>
            <a:off x="5438775" y="3213100"/>
            <a:ext cx="3705225" cy="2990850"/>
          </a:xfrm>
          <a:prstGeom prst="rect">
            <a:avLst/>
          </a:prstGeom>
          <a:noFill/>
          <a:ln w="9525">
            <a:noFill/>
          </a:ln>
        </p:spPr>
      </p:pic>
      <p:sp>
        <p:nvSpPr>
          <p:cNvPr id="20484" name="文本框 3"/>
          <p:cNvSpPr txBox="1"/>
          <p:nvPr/>
        </p:nvSpPr>
        <p:spPr>
          <a:xfrm>
            <a:off x="0" y="1193800"/>
            <a:ext cx="6016625" cy="4460875"/>
          </a:xfrm>
          <a:prstGeom prst="rect">
            <a:avLst/>
          </a:prstGeom>
          <a:noFill/>
          <a:ln w="9525">
            <a:noFill/>
          </a:ln>
        </p:spPr>
        <p:txBody>
          <a:bodyPr>
            <a:spAutoFit/>
          </a:bodyPr>
          <a:p>
            <a:pPr marL="285750" indent="-285750">
              <a:lnSpc>
                <a:spcPct val="150000"/>
              </a:lnSpc>
              <a:buFont typeface="Arial" panose="020B0604020202020204" pitchFamily="34" charset="0"/>
              <a:buChar char="•"/>
            </a:pPr>
            <a:r>
              <a:rPr lang="zh-CN" altLang="en-US" sz="2400" dirty="0">
                <a:latin typeface="Calibri" panose="020F0502020204030204" pitchFamily="34" charset="0"/>
              </a:rPr>
              <a:t>将应用程序自动部署到容器的引擎</a:t>
            </a:r>
            <a:endParaRPr lang="en-US" altLang="zh-CN" sz="2400" dirty="0">
              <a:latin typeface="Calibri" panose="020F0502020204030204" pitchFamily="34" charset="0"/>
            </a:endParaRPr>
          </a:p>
          <a:p>
            <a:pPr marL="285750" indent="-285750">
              <a:lnSpc>
                <a:spcPct val="150000"/>
              </a:lnSpc>
              <a:buFont typeface="Arial" panose="020B0604020202020204" pitchFamily="34" charset="0"/>
              <a:buChar char="•"/>
            </a:pPr>
            <a:r>
              <a:rPr lang="zh-CN" altLang="en-US" sz="2400" dirty="0">
                <a:latin typeface="Calibri" panose="020F0502020204030204" pitchFamily="34" charset="0"/>
              </a:rPr>
              <a:t>基于 </a:t>
            </a:r>
            <a:r>
              <a:rPr lang="en-US" altLang="zh-CN" sz="2400" dirty="0">
                <a:latin typeface="Calibri" panose="020F0502020204030204" pitchFamily="34" charset="0"/>
              </a:rPr>
              <a:t>Go</a:t>
            </a:r>
            <a:r>
              <a:rPr lang="zh-CN" altLang="en-US" sz="2400" dirty="0">
                <a:latin typeface="Calibri" panose="020F0502020204030204" pitchFamily="34" charset="0"/>
              </a:rPr>
              <a:t>语言 ，遵从</a:t>
            </a:r>
            <a:r>
              <a:rPr lang="en-US" altLang="zh-CN" sz="2400" dirty="0">
                <a:latin typeface="Calibri" panose="020F0502020204030204" pitchFamily="34" charset="0"/>
              </a:rPr>
              <a:t>Apache2.0</a:t>
            </a:r>
            <a:r>
              <a:rPr lang="zh-CN" altLang="en-US" sz="2400" dirty="0">
                <a:latin typeface="Calibri" panose="020F0502020204030204" pitchFamily="34" charset="0"/>
              </a:rPr>
              <a:t>协议开源</a:t>
            </a:r>
            <a:endParaRPr lang="en-US" altLang="zh-CN" sz="2400" dirty="0">
              <a:latin typeface="Calibri" panose="020F0502020204030204" pitchFamily="34" charset="0"/>
            </a:endParaRPr>
          </a:p>
          <a:p>
            <a:pPr marL="285750" indent="-285750">
              <a:lnSpc>
                <a:spcPct val="150000"/>
              </a:lnSpc>
              <a:buFont typeface="Arial" panose="020B0604020202020204" pitchFamily="34" charset="0"/>
              <a:buChar char="•"/>
            </a:pPr>
            <a:r>
              <a:rPr lang="en-US" altLang="zh-CN" sz="2400" dirty="0">
                <a:latin typeface="Calibri" panose="020F0502020204030204" pitchFamily="34" charset="0"/>
              </a:rPr>
              <a:t> (C/S) </a:t>
            </a:r>
            <a:r>
              <a:rPr lang="zh-CN" altLang="en-US" sz="2400" dirty="0">
                <a:latin typeface="Calibri" panose="020F0502020204030204" pitchFamily="34" charset="0"/>
              </a:rPr>
              <a:t>架构模式，使用远程</a:t>
            </a:r>
            <a:r>
              <a:rPr lang="en-US" altLang="zh-CN" sz="2400" dirty="0">
                <a:latin typeface="Calibri" panose="020F0502020204030204" pitchFamily="34" charset="0"/>
              </a:rPr>
              <a:t>API</a:t>
            </a:r>
            <a:r>
              <a:rPr lang="zh-CN" altLang="en-US" sz="2400" dirty="0">
                <a:latin typeface="Calibri" panose="020F0502020204030204" pitchFamily="34" charset="0"/>
              </a:rPr>
              <a:t>来管理和创建容器</a:t>
            </a:r>
            <a:endParaRPr lang="en-US" altLang="zh-CN" sz="2400" dirty="0">
              <a:latin typeface="Calibri" panose="020F0502020204030204" pitchFamily="34" charset="0"/>
            </a:endParaRPr>
          </a:p>
          <a:p>
            <a:pPr marL="285750" indent="-285750">
              <a:lnSpc>
                <a:spcPct val="150000"/>
              </a:lnSpc>
              <a:buFont typeface="Arial" panose="020B0604020202020204" pitchFamily="34" charset="0"/>
              <a:buChar char="•"/>
            </a:pPr>
            <a:r>
              <a:rPr lang="zh-CN" altLang="en-US" sz="2400" dirty="0">
                <a:latin typeface="Calibri" panose="020F0502020204030204" pitchFamily="34" charset="0"/>
              </a:rPr>
              <a:t>可以让开发者打包他们的应用以及依赖包到容器中，然后发布到任何</a:t>
            </a:r>
            <a:r>
              <a:rPr lang="en-US" altLang="zh-CN" sz="2400" dirty="0">
                <a:latin typeface="Calibri" panose="020F0502020204030204" pitchFamily="34" charset="0"/>
              </a:rPr>
              <a:t>Linux</a:t>
            </a:r>
            <a:r>
              <a:rPr lang="zh-CN" altLang="en-US" sz="2400" dirty="0">
                <a:latin typeface="Calibri" panose="020F0502020204030204" pitchFamily="34" charset="0"/>
              </a:rPr>
              <a:t>机器上</a:t>
            </a:r>
            <a:endParaRPr lang="en-US" altLang="zh-CN" sz="2400" dirty="0">
              <a:latin typeface="Calibri" panose="020F0502020204030204" pitchFamily="34" charset="0"/>
            </a:endParaRPr>
          </a:p>
          <a:p>
            <a:pPr marL="285750" indent="-285750">
              <a:lnSpc>
                <a:spcPct val="150000"/>
              </a:lnSpc>
              <a:buFont typeface="Arial" panose="020B0604020202020204" pitchFamily="34" charset="0"/>
              <a:buChar char="•"/>
            </a:pPr>
            <a:r>
              <a:rPr lang="en-US" altLang="zh-CN" sz="2400" dirty="0">
                <a:latin typeface="Calibri" panose="020F0502020204030204" pitchFamily="34" charset="0"/>
              </a:rPr>
              <a:t>Docker</a:t>
            </a:r>
            <a:r>
              <a:rPr lang="zh-CN" altLang="en-US" sz="2400" dirty="0">
                <a:latin typeface="Calibri" panose="020F0502020204030204" pitchFamily="34" charset="0"/>
              </a:rPr>
              <a:t>扩展了 </a:t>
            </a:r>
            <a:r>
              <a:rPr lang="en-US" altLang="zh-CN" sz="2400" dirty="0">
                <a:latin typeface="Calibri" panose="020F0502020204030204" pitchFamily="34" charset="0"/>
              </a:rPr>
              <a:t>Linux </a:t>
            </a:r>
            <a:r>
              <a:rPr lang="zh-CN" altLang="en-US" sz="2400" dirty="0">
                <a:latin typeface="Calibri" panose="020F0502020204030204" pitchFamily="34" charset="0"/>
              </a:rPr>
              <a:t>容器，进行了进一步的封装，极大简化了容器的创建和维护</a:t>
            </a:r>
            <a:endParaRPr lang="en-US" altLang="zh-CN" sz="2400" dirty="0">
              <a:latin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txBox="1"/>
          <p:nvPr/>
        </p:nvSpPr>
        <p:spPr>
          <a:xfrm>
            <a:off x="196850" y="214313"/>
            <a:ext cx="6375400" cy="642937"/>
          </a:xfrm>
          <a:prstGeom prst="rect">
            <a:avLst/>
          </a:prstGeom>
          <a:noFill/>
          <a:ln w="9525">
            <a:noFill/>
          </a:ln>
        </p:spPr>
        <p:txBody>
          <a:bodyPr anchor="ctr" anchorCtr="0"/>
          <a:p>
            <a:pPr eaLnBrk="1" hangingPunct="1"/>
            <a:r>
              <a:rPr lang="en-US" altLang="zh-CN" sz="2800" dirty="0">
                <a:solidFill>
                  <a:srgbClr val="384C54"/>
                </a:solidFill>
                <a:latin typeface="微软雅黑" panose="020B0503020204020204" pitchFamily="34" charset="-122"/>
                <a:ea typeface="微软雅黑" panose="020B0503020204020204" pitchFamily="34" charset="-122"/>
              </a:rPr>
              <a:t>Linux</a:t>
            </a:r>
            <a:r>
              <a:rPr lang="zh-CN" altLang="en-US" sz="2800" dirty="0">
                <a:solidFill>
                  <a:srgbClr val="384C54"/>
                </a:solidFill>
                <a:latin typeface="微软雅黑" panose="020B0503020204020204" pitchFamily="34" charset="-122"/>
                <a:ea typeface="微软雅黑" panose="020B0503020204020204" pitchFamily="34" charset="-122"/>
              </a:rPr>
              <a:t>容器技术</a:t>
            </a:r>
            <a:endParaRPr lang="en-US" altLang="zh-CN" sz="2800" dirty="0">
              <a:latin typeface="Arial Unicode MS" panose="020B0604020202020204" pitchFamily="34" charset="-122"/>
              <a:ea typeface="Arial Unicode MS" panose="020B0604020202020204" pitchFamily="34" charset="-122"/>
            </a:endParaRPr>
          </a:p>
        </p:txBody>
      </p:sp>
      <p:sp>
        <p:nvSpPr>
          <p:cNvPr id="6" name="Rounded Rectangle 7"/>
          <p:cNvSpPr/>
          <p:nvPr/>
        </p:nvSpPr>
        <p:spPr>
          <a:xfrm>
            <a:off x="300038" y="1839913"/>
            <a:ext cx="3133725" cy="674688"/>
          </a:xfrm>
          <a:prstGeom prst="roundRect">
            <a:avLst>
              <a:gd name="adj" fmla="val 15942"/>
            </a:avLst>
          </a:prstGeom>
        </p:spPr>
        <p:style>
          <a:lnRef idx="2">
            <a:schemeClr val="accent1"/>
          </a:lnRef>
          <a:fillRef idx="1">
            <a:schemeClr val="lt1"/>
          </a:fillRef>
          <a:effectRef idx="0">
            <a:schemeClr val="accent1"/>
          </a:effectRef>
          <a:fontRef idx="minor">
            <a:schemeClr val="dk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1200" cap="none" spc="0" normalizeH="0" baseline="0" noProof="0" dirty="0">
              <a:ln>
                <a:noFill/>
              </a:ln>
              <a:solidFill>
                <a:srgbClr val="384C54"/>
              </a:solidFill>
              <a:effectLst/>
              <a:uLnTx/>
              <a:uFillTx/>
              <a:latin typeface="微软雅黑" panose="020B0503020204020204" pitchFamily="34" charset="-122"/>
              <a:ea typeface="微软雅黑" panose="020B0503020204020204" pitchFamily="34" charset="-122"/>
              <a:cs typeface="+mn-cs"/>
            </a:endParaRPr>
          </a:p>
        </p:txBody>
      </p:sp>
      <p:sp>
        <p:nvSpPr>
          <p:cNvPr id="22532" name="文本框 1"/>
          <p:cNvSpPr txBox="1"/>
          <p:nvPr/>
        </p:nvSpPr>
        <p:spPr>
          <a:xfrm>
            <a:off x="300038" y="3195638"/>
            <a:ext cx="8520112" cy="1939925"/>
          </a:xfrm>
          <a:prstGeom prst="rect">
            <a:avLst/>
          </a:prstGeom>
          <a:noFill/>
          <a:ln w="9525">
            <a:noFill/>
          </a:ln>
        </p:spPr>
        <p:txBody>
          <a:bodyPr>
            <a:spAutoFit/>
          </a:bodyPr>
          <a:p>
            <a:pPr marL="285750" indent="-285750">
              <a:buFont typeface="Arial" panose="020B0604020202020204" pitchFamily="34" charset="0"/>
              <a:buChar char="•"/>
            </a:pPr>
            <a:r>
              <a:rPr lang="zh-CN" altLang="en-US" sz="2400" dirty="0">
                <a:latin typeface="Calibri" panose="020F0502020204030204" pitchFamily="34" charset="0"/>
              </a:rPr>
              <a:t>容器进程运行于独立的命名空间： </a:t>
            </a:r>
            <a:r>
              <a:rPr lang="en-US" altLang="zh-CN" sz="2400" dirty="0">
                <a:latin typeface="Calibri" panose="020F0502020204030204" pitchFamily="34" charset="0"/>
              </a:rPr>
              <a:t>root </a:t>
            </a:r>
            <a:r>
              <a:rPr lang="zh-CN" altLang="en-US" sz="2400" dirty="0">
                <a:latin typeface="Calibri" panose="020F0502020204030204" pitchFamily="34" charset="0"/>
              </a:rPr>
              <a:t>文件系统、网络配置、进程空间、用户 </a:t>
            </a:r>
            <a:r>
              <a:rPr lang="en-US" altLang="zh-CN" sz="2400" dirty="0">
                <a:latin typeface="Calibri" panose="020F0502020204030204" pitchFamily="34" charset="0"/>
              </a:rPr>
              <a:t>ID </a:t>
            </a:r>
            <a:r>
              <a:rPr lang="zh-CN" altLang="en-US" sz="2400" dirty="0">
                <a:latin typeface="Calibri" panose="020F0502020204030204" pitchFamily="34" charset="0"/>
              </a:rPr>
              <a:t>空间</a:t>
            </a:r>
            <a:endParaRPr lang="en-US" altLang="zh-CN" sz="2400" dirty="0">
              <a:latin typeface="Calibri" panose="020F0502020204030204" pitchFamily="34" charset="0"/>
            </a:endParaRPr>
          </a:p>
          <a:p>
            <a:pPr marL="285750" indent="-285750">
              <a:buFont typeface="Arial" panose="020B0604020202020204" pitchFamily="34" charset="0"/>
              <a:buChar char="•"/>
            </a:pPr>
            <a:r>
              <a:rPr lang="zh-CN" altLang="en-US" sz="2400" dirty="0">
                <a:latin typeface="Calibri" panose="020F0502020204030204" pitchFamily="34" charset="0"/>
              </a:rPr>
              <a:t>一种虚拟化的方案（隔离、独立）</a:t>
            </a:r>
            <a:endParaRPr lang="en-US" altLang="zh-CN" sz="2400" dirty="0">
              <a:latin typeface="Calibri" panose="020F0502020204030204" pitchFamily="34" charset="0"/>
            </a:endParaRPr>
          </a:p>
          <a:p>
            <a:pPr marL="285750" indent="-285750">
              <a:buFont typeface="Arial" panose="020B0604020202020204" pitchFamily="34" charset="0"/>
              <a:buChar char="•"/>
            </a:pPr>
            <a:r>
              <a:rPr lang="zh-CN" altLang="en-US" sz="2400" dirty="0">
                <a:latin typeface="Calibri" panose="020F0502020204030204" pitchFamily="34" charset="0"/>
              </a:rPr>
              <a:t>操作系统级别的虚拟化</a:t>
            </a:r>
            <a:r>
              <a:rPr lang="en-US" altLang="zh-CN" sz="2400" dirty="0">
                <a:latin typeface="Calibri" panose="020F0502020204030204" pitchFamily="34" charset="0"/>
              </a:rPr>
              <a:t>——</a:t>
            </a:r>
            <a:r>
              <a:rPr lang="zh-CN" altLang="en-US" sz="2400" dirty="0">
                <a:latin typeface="Calibri" panose="020F0502020204030204" pitchFamily="34" charset="0"/>
              </a:rPr>
              <a:t>轻量级、可移植性（共享</a:t>
            </a:r>
            <a:r>
              <a:rPr lang="en-US" altLang="zh-CN" sz="2400" dirty="0">
                <a:latin typeface="Calibri" panose="020F0502020204030204" pitchFamily="34" charset="0"/>
              </a:rPr>
              <a:t>OS</a:t>
            </a:r>
            <a:r>
              <a:rPr lang="zh-CN" altLang="en-US" sz="2400" dirty="0">
                <a:latin typeface="Calibri" panose="020F0502020204030204" pitchFamily="34" charset="0"/>
              </a:rPr>
              <a:t>）</a:t>
            </a:r>
            <a:endParaRPr lang="en-US" altLang="zh-CN" sz="2400" dirty="0">
              <a:latin typeface="Calibri" panose="020F0502020204030204" pitchFamily="34" charset="0"/>
            </a:endParaRPr>
          </a:p>
          <a:p>
            <a:pPr marL="285750" indent="-285750">
              <a:buFont typeface="Arial" panose="020B0604020202020204" pitchFamily="34" charset="0"/>
              <a:buChar char="•"/>
            </a:pPr>
            <a:r>
              <a:rPr lang="zh-CN" altLang="en-US" sz="2400" dirty="0">
                <a:latin typeface="Calibri" panose="020F0502020204030204" pitchFamily="34" charset="0"/>
              </a:rPr>
              <a:t>只能运行相同或相似内核的操作系统</a:t>
            </a:r>
            <a:endParaRPr lang="en-US" altLang="zh-CN" sz="2400" dirty="0">
              <a:latin typeface="Calibri" panose="020F0502020204030204" pitchFamily="34" charset="0"/>
            </a:endParaRPr>
          </a:p>
        </p:txBody>
      </p:sp>
      <p:sp>
        <p:nvSpPr>
          <p:cNvPr id="22533" name="矩形 3"/>
          <p:cNvSpPr/>
          <p:nvPr/>
        </p:nvSpPr>
        <p:spPr>
          <a:xfrm>
            <a:off x="295275" y="1989138"/>
            <a:ext cx="3133725" cy="400050"/>
          </a:xfrm>
          <a:prstGeom prst="rect">
            <a:avLst/>
          </a:prstGeom>
          <a:noFill/>
          <a:ln w="9525">
            <a:noFill/>
          </a:ln>
        </p:spPr>
        <p:txBody>
          <a:bodyPr wrap="none">
            <a:spAutoFit/>
          </a:bodyPr>
          <a:p>
            <a:r>
              <a:rPr lang="zh-CN" altLang="en-US" sz="2000" dirty="0">
                <a:latin typeface="Calibri" panose="020F0502020204030204" pitchFamily="34" charset="0"/>
              </a:rPr>
              <a:t>应用</a:t>
            </a:r>
            <a:r>
              <a:rPr lang="en-US" altLang="zh-CN" sz="2000" dirty="0">
                <a:latin typeface="Calibri" panose="020F0502020204030204" pitchFamily="34" charset="0"/>
              </a:rPr>
              <a:t>+</a:t>
            </a:r>
            <a:r>
              <a:rPr lang="zh-CN" altLang="en-US" sz="2000" dirty="0">
                <a:latin typeface="Calibri" panose="020F0502020204030204" pitchFamily="34" charset="0"/>
              </a:rPr>
              <a:t>库</a:t>
            </a:r>
            <a:r>
              <a:rPr lang="en-US" altLang="zh-CN" sz="2000" dirty="0">
                <a:latin typeface="Calibri" panose="020F0502020204030204" pitchFamily="34" charset="0"/>
              </a:rPr>
              <a:t>+</a:t>
            </a:r>
            <a:r>
              <a:rPr lang="zh-CN" altLang="en-US" sz="2000" dirty="0">
                <a:latin typeface="Calibri" panose="020F0502020204030204" pitchFamily="34" charset="0"/>
              </a:rPr>
              <a:t>依赖项</a:t>
            </a:r>
            <a:r>
              <a:rPr lang="en-US" altLang="zh-CN" sz="2000" dirty="0">
                <a:latin typeface="Calibri" panose="020F0502020204030204" pitchFamily="34" charset="0"/>
              </a:rPr>
              <a:t>+</a:t>
            </a:r>
            <a:r>
              <a:rPr lang="zh-CN" altLang="en-US" sz="2000" dirty="0">
                <a:latin typeface="Calibri" panose="020F0502020204030204" pitchFamily="34" charset="0"/>
              </a:rPr>
              <a:t>支持文件</a:t>
            </a:r>
            <a:endParaRPr lang="en-US" altLang="zh-CN" sz="2000" dirty="0">
              <a:latin typeface="Calibri" panose="020F0502020204030204" pitchFamily="34" charset="0"/>
            </a:endParaRPr>
          </a:p>
        </p:txBody>
      </p:sp>
      <p:cxnSp>
        <p:nvCxnSpPr>
          <p:cNvPr id="7" name="直接箭头连接符 6"/>
          <p:cNvCxnSpPr/>
          <p:nvPr/>
        </p:nvCxnSpPr>
        <p:spPr>
          <a:xfrm>
            <a:off x="3429000" y="2174875"/>
            <a:ext cx="23241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ounded Rectangle 7"/>
          <p:cNvSpPr/>
          <p:nvPr/>
        </p:nvSpPr>
        <p:spPr>
          <a:xfrm>
            <a:off x="5803900" y="1839913"/>
            <a:ext cx="2655888" cy="635000"/>
          </a:xfrm>
          <a:prstGeom prst="roundRect">
            <a:avLst>
              <a:gd name="adj" fmla="val 15942"/>
            </a:avLst>
          </a:prstGeom>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solidFill>
                  <a:srgbClr val="384C54"/>
                </a:solidFill>
                <a:effectLst/>
                <a:uLnTx/>
                <a:uFillTx/>
                <a:latin typeface="微软雅黑" panose="020B0503020204020204" pitchFamily="34" charset="-122"/>
                <a:ea typeface="微软雅黑" panose="020B0503020204020204" pitchFamily="34" charset="-122"/>
                <a:cs typeface="+mn-cs"/>
              </a:rPr>
              <a:t>容器</a:t>
            </a:r>
            <a:endParaRPr kumimoji="0" lang="en-US" sz="2400" b="0" i="0" u="none" strike="noStrike" kern="1200" cap="none" spc="0" normalizeH="0" baseline="0" noProof="0" dirty="0">
              <a:ln>
                <a:noFill/>
              </a:ln>
              <a:solidFill>
                <a:srgbClr val="384C54"/>
              </a:solidFill>
              <a:effectLst/>
              <a:uLnTx/>
              <a:uFillTx/>
              <a:latin typeface="微软雅黑" panose="020B0503020204020204" pitchFamily="34" charset="-122"/>
              <a:ea typeface="微软雅黑" panose="020B0503020204020204" pitchFamily="34" charset="-122"/>
              <a:cs typeface="+mn-cs"/>
            </a:endParaRPr>
          </a:p>
        </p:txBody>
      </p:sp>
      <p:sp>
        <p:nvSpPr>
          <p:cNvPr id="22536" name="文本框 7"/>
          <p:cNvSpPr txBox="1"/>
          <p:nvPr/>
        </p:nvSpPr>
        <p:spPr>
          <a:xfrm>
            <a:off x="4140200" y="1789113"/>
            <a:ext cx="1223963" cy="400050"/>
          </a:xfrm>
          <a:prstGeom prst="rect">
            <a:avLst/>
          </a:prstGeom>
          <a:noFill/>
          <a:ln w="9525">
            <a:noFill/>
          </a:ln>
        </p:spPr>
        <p:txBody>
          <a:bodyPr>
            <a:spAutoFit/>
          </a:bodyPr>
          <a:p>
            <a:r>
              <a:rPr lang="zh-CN" altLang="en-US" sz="2000" dirty="0">
                <a:latin typeface="Calibri" panose="020F0502020204030204" pitchFamily="34" charset="0"/>
              </a:rPr>
              <a:t>打包</a:t>
            </a:r>
            <a:endParaRPr lang="zh-CN" altLang="en-US" sz="2000" dirty="0">
              <a:latin typeface="Calibri" panose="020F0502020204030204" pitchFamily="34" charset="0"/>
            </a:endParaRPr>
          </a:p>
        </p:txBody>
      </p:sp>
    </p:spTree>
  </p:cSld>
  <p:clrMapOvr>
    <a:masterClrMapping/>
  </p:clrMapOvr>
</p:sld>
</file>

<file path=ppt/tags/tag1.xml><?xml version="1.0" encoding="utf-8"?>
<p:tagLst xmlns:p="http://schemas.openxmlformats.org/presentationml/2006/main">
  <p:tag name="REFSHAPE" val="203322796"/>
  <p:tag name="KSO_WM_UNIT_PLACING_PICTURE_USER_VIEWPORT" val="{&quot;height&quot;:4013,&quot;width&quot;:4875}"/>
</p:tagLst>
</file>

<file path=ppt/tags/tag2.xml><?xml version="1.0" encoding="utf-8"?>
<p:tagLst xmlns:p="http://schemas.openxmlformats.org/presentationml/2006/main">
  <p:tag name="commondata" val="eyJoZGlkIjoiNmNiNDBkYjIzMmZmNmNiNjIyMzYyYzllY2FkYmIzOT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3727</Words>
  <Application>WPS 演示</Application>
  <PresentationFormat>全屏显示(4:3)</PresentationFormat>
  <Paragraphs>284</Paragraphs>
  <Slides>35</Slides>
  <Notes>21</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35</vt:i4>
      </vt:variant>
    </vt:vector>
  </HeadingPairs>
  <TitlesOfParts>
    <vt:vector size="53" baseType="lpstr">
      <vt:lpstr>Arial</vt:lpstr>
      <vt:lpstr>宋体</vt:lpstr>
      <vt:lpstr>Wingdings</vt:lpstr>
      <vt:lpstr>Calibri</vt:lpstr>
      <vt:lpstr>Malgun Gothic</vt:lpstr>
      <vt:lpstr>微软雅黑</vt:lpstr>
      <vt:lpstr>Arial Unicode MS</vt:lpstr>
      <vt:lpstr>Tahoma</vt:lpstr>
      <vt:lpstr>等线</vt:lpstr>
      <vt:lpstr>Helvetica Neue</vt:lpstr>
      <vt:lpstr>+mn-ea</vt:lpstr>
      <vt:lpstr>ksdb</vt:lpstr>
      <vt:lpstr>굴림</vt:lpstr>
      <vt:lpstr>Microsoft Sans Serif</vt:lpstr>
      <vt:lpstr>Wingdings</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yorkoliu</dc:creator>
  <cp:lastModifiedBy>Fiona</cp:lastModifiedBy>
  <cp:revision>353</cp:revision>
  <dcterms:created xsi:type="dcterms:W3CDTF">2014-10-10T08:34:32Z</dcterms:created>
  <dcterms:modified xsi:type="dcterms:W3CDTF">2023-12-11T08:05:06Z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BC8E027770B043DDB435D859A68B060E_12</vt:lpwstr>
  </property>
</Properties>
</file>