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mondon, Jayci" initials="PJ" lastIdx="1" clrIdx="0">
    <p:extLst>
      <p:ext uri="{19B8F6BF-5375-455C-9EA6-DF929625EA0E}">
        <p15:presenceInfo xmlns:p15="http://schemas.microsoft.com/office/powerpoint/2012/main" userId="S-1-5-21-1572164822-1015441574-1478062314-24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69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36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02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50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60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55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48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0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669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40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462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C029-C210-42A7-B149-66CCE889C6D6}" type="datetimeFigureOut">
              <a:rPr lang="fr-CA" smtClean="0"/>
              <a:t>2017-05-24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9E6A-29B0-4BEA-89A1-A2D3C78970C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5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bing.com/images/search?view=detailV2&amp;ccid=IsQS1tuB&amp;id=C6ACA39EB7C90FEDA19E83642F8345E130ED8CBE&amp;thid=OIP.IsQS1tuB4tTg5FT9w-LXzgEsC7&amp;q=barack+obama+fond+noir&amp;simid=608041802932292821&amp;selectedIndex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o2ePL7OV&amp;id=57D76315D353EE1ACD3047515E173B5090EF8AD8&amp;thid=OIP.o2ePL7OVGG66n8emDj23vQEsDI&amp;q=La+famille+obama&amp;simid=608053777300983274&amp;selectedIndex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ccid=E%2bm4IkJZ&amp;id=1CB1A07242BBE8170D249974026601CC47DB7010&amp;thid=OIP.E-m4IkJZM4Me2vltv6P0qwEsDF&amp;q=Diplome+universitaire&amp;simid=608023038228695257&amp;selectedIndex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www.bing.com/images/search?view=detailV2&amp;ccid=7knwJZPb&amp;id=EA3764C661A51ED3E8A11F1BB8BB9E8730581C38&amp;thid=OIP.7knwJZPbv9iU0YRAPpUrtQEsDh&amp;q=Universit%c3%a9+de+chicago&amp;simid=608009642213705893&amp;selectedIndex=4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’images pour barack obama fond noi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58" y="15126"/>
            <a:ext cx="10988843" cy="68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4790" y="-171284"/>
            <a:ext cx="9144000" cy="2387600"/>
          </a:xfrm>
        </p:spPr>
        <p:txBody>
          <a:bodyPr>
            <a:normAutofit/>
          </a:bodyPr>
          <a:lstStyle/>
          <a:p>
            <a:r>
              <a:rPr lang="fr-CA" sz="96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 I M E</a:t>
            </a:r>
            <a:endParaRPr lang="fr-CA" sz="9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4790" y="2068511"/>
            <a:ext cx="9144000" cy="1655762"/>
          </a:xfrm>
        </p:spPr>
        <p:txBody>
          <a:bodyPr>
            <a:normAutofit/>
          </a:bodyPr>
          <a:lstStyle/>
          <a:p>
            <a:r>
              <a:rPr lang="fr-CA" sz="1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Person of the year</a:t>
            </a:r>
            <a:endParaRPr lang="fr-CA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60884" y="91439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 smtClean="0">
                <a:latin typeface="Arial Black" panose="020B0A04020102020204" pitchFamily="34" charset="0"/>
              </a:rPr>
              <a:t>Barack Obama</a:t>
            </a:r>
            <a:endParaRPr lang="fr-CA" sz="8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0"/>
            <a:ext cx="1187116" cy="6858000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133599" y="3167389"/>
            <a:ext cx="267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>
                <a:latin typeface="Agency FB" panose="020B0503020202020204" pitchFamily="34" charset="0"/>
              </a:rPr>
              <a:t>Né le 4 août 1961</a:t>
            </a:r>
            <a:endParaRPr lang="fr-CA" sz="2800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5" y="-39925"/>
            <a:ext cx="1268078" cy="69378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133599" y="4143106"/>
            <a:ext cx="2871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smtClean="0">
                <a:latin typeface="Agency FB" panose="020B0503020202020204" pitchFamily="34" charset="0"/>
              </a:rPr>
              <a:t>Premier président noir des États-Unis</a:t>
            </a:r>
            <a:endParaRPr lang="fr-CA" sz="2800" dirty="0">
              <a:latin typeface="Agency FB" panose="020B0503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0" y="2664786"/>
            <a:ext cx="3048000" cy="3806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30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242" y="493462"/>
            <a:ext cx="10515600" cy="1325563"/>
          </a:xfrm>
        </p:spPr>
        <p:txBody>
          <a:bodyPr/>
          <a:lstStyle/>
          <a:p>
            <a:pPr algn="ctr"/>
            <a:r>
              <a:rPr lang="fr-CA" dirty="0" smtClean="0">
                <a:latin typeface="Arial Black" panose="020B0A04020102020204" pitchFamily="34" charset="0"/>
              </a:rPr>
              <a:t>Sa Famille</a:t>
            </a:r>
            <a:endParaRPr lang="fr-CA" dirty="0">
              <a:latin typeface="Arial Black" panose="020B0A040201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3" y="0"/>
            <a:ext cx="1268078" cy="69378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477" y="-28255"/>
            <a:ext cx="1268078" cy="6937849"/>
          </a:xfrm>
          <a:prstGeom prst="rect">
            <a:avLst/>
          </a:prstGeom>
        </p:spPr>
      </p:pic>
      <p:pic>
        <p:nvPicPr>
          <p:cNvPr id="2050" name="Picture 2" descr="Résultat d’images pour La famille obam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09" y="1845621"/>
            <a:ext cx="4727865" cy="324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>
                <a:latin typeface="Arial Black" panose="020B0A04020102020204" pitchFamily="34" charset="0"/>
              </a:rPr>
              <a:t>Ses débuts </a:t>
            </a:r>
            <a:endParaRPr lang="fr-CA" dirty="0">
              <a:latin typeface="Arial Black" panose="020B0A040201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8" y="-79849"/>
            <a:ext cx="1268078" cy="69378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24" y="-79849"/>
            <a:ext cx="1268078" cy="6937849"/>
          </a:xfrm>
          <a:prstGeom prst="rect">
            <a:avLst/>
          </a:prstGeom>
        </p:spPr>
      </p:pic>
      <p:pic>
        <p:nvPicPr>
          <p:cNvPr id="3074" name="Picture 2" descr="Résultat d’images pour Diplome universitair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42" y="2612787"/>
            <a:ext cx="2362200" cy="1552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852737" y="2612787"/>
            <a:ext cx="248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>
                <a:latin typeface="Berlin Sans FB Demi" panose="020E0802020502020306" pitchFamily="34" charset="0"/>
              </a:rPr>
              <a:t>Il reçoit son diplôme universitaire</a:t>
            </a:r>
            <a:endParaRPr lang="fr-CA" dirty="0">
              <a:latin typeface="Berlin Sans FB Demi" panose="020E08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70128" y="5177176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>
                <a:latin typeface="Berlin Sans FB Demi" panose="020E0802020502020306" pitchFamily="34" charset="0"/>
              </a:rPr>
              <a:t>Il devient professeur à l’université de Chicago (1991 jusqu’en 2004)</a:t>
            </a:r>
            <a:endParaRPr lang="fr-CA" dirty="0">
              <a:latin typeface="Berlin Sans FB Demi" panose="020E0802020502020306" pitchFamily="34" charset="0"/>
            </a:endParaRPr>
          </a:p>
        </p:txBody>
      </p:sp>
      <p:pic>
        <p:nvPicPr>
          <p:cNvPr id="3076" name="Picture 4" descr="Résultat d’images pour Université de chica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57" y="5177176"/>
            <a:ext cx="2085975" cy="156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>
                <a:latin typeface="Arial Black" panose="020B0A04020102020204" pitchFamily="34" charset="0"/>
              </a:rPr>
              <a:t>Sa participation aux causes</a:t>
            </a:r>
            <a:endParaRPr lang="fr-CA" dirty="0">
              <a:latin typeface="Arial Black" panose="020B0A040201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6" y="0"/>
            <a:ext cx="1268078" cy="69378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24" y="-79849"/>
            <a:ext cx="1268078" cy="69378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473303" y="2033064"/>
            <a:ext cx="187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>
                <a:latin typeface="Berlin Sans FB Demi" panose="020E0802020502020306" pitchFamily="34" charset="0"/>
              </a:rPr>
              <a:t>Se fait défenseur de la cause contre le racisme</a:t>
            </a:r>
            <a:endParaRPr lang="fr-CA" dirty="0">
              <a:latin typeface="Berlin Sans FB Demi" panose="020E08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36418" y="4278959"/>
            <a:ext cx="221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r-CA" dirty="0" smtClean="0">
                <a:latin typeface="Berlin Sans FB Demi" panose="020E0802020502020306" pitchFamily="34" charset="0"/>
              </a:rPr>
              <a:t>Augmente les fonds contre le sida</a:t>
            </a:r>
            <a:endParaRPr lang="fr-CA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391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4490" y="2357387"/>
            <a:ext cx="4411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9600" dirty="0">
                <a:solidFill>
                  <a:srgbClr val="FF0000"/>
                </a:solidFill>
                <a:latin typeface="Bell MT" panose="02020503060305020303" pitchFamily="18" charset="0"/>
              </a:rPr>
              <a:t>T I M E</a:t>
            </a:r>
            <a:endParaRPr lang="fr-CA" sz="9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-79849"/>
            <a:ext cx="1268078" cy="69378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45733" y="-4845052"/>
            <a:ext cx="1268078" cy="109581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236" y="0"/>
            <a:ext cx="1268078" cy="69378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81042" y="877593"/>
            <a:ext cx="1268078" cy="104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4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Agency FB</vt:lpstr>
      <vt:lpstr>Arial</vt:lpstr>
      <vt:lpstr>Arial Black</vt:lpstr>
      <vt:lpstr>Bell MT</vt:lpstr>
      <vt:lpstr>Berlin Sans FB Demi</vt:lpstr>
      <vt:lpstr>Calibri</vt:lpstr>
      <vt:lpstr>Calibri Light</vt:lpstr>
      <vt:lpstr>Thème Office</vt:lpstr>
      <vt:lpstr>T I M E</vt:lpstr>
      <vt:lpstr>Présentation PowerPoint</vt:lpstr>
      <vt:lpstr>Sa Famille</vt:lpstr>
      <vt:lpstr>Ses débuts </vt:lpstr>
      <vt:lpstr>Sa participation aux causes</vt:lpstr>
      <vt:lpstr>Présentation PowerPoint</vt:lpstr>
      <vt:lpstr>Présentation PowerPoint</vt:lpstr>
    </vt:vector>
  </TitlesOfParts>
  <Company>Commission Scolaire des Hautes-Rivières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I M E</dc:title>
  <dc:creator>Plamondon, Jayci</dc:creator>
  <cp:lastModifiedBy>Plamondon, Jayci</cp:lastModifiedBy>
  <cp:revision>6</cp:revision>
  <dcterms:created xsi:type="dcterms:W3CDTF">2017-05-23T16:53:55Z</dcterms:created>
  <dcterms:modified xsi:type="dcterms:W3CDTF">2017-05-24T17:17:18Z</dcterms:modified>
</cp:coreProperties>
</file>