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5"/>
  </p:notesMasterIdLst>
  <p:sldIdLst>
    <p:sldId id="256" r:id="rId3"/>
    <p:sldId id="258" r:id="rId4"/>
    <p:sldId id="260" r:id="rId5"/>
    <p:sldId id="261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58" y="62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12/12/2022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计算机网络系统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big-endian</a:t>
            </a:r>
            <a:r>
              <a:rPr lang="zh-CN" altLang="en-US" dirty="0"/>
              <a:t>和小端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little-endian</a:t>
            </a:r>
            <a:r>
              <a:rPr lang="zh-CN" altLang="en-US" dirty="0"/>
              <a:t>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小端模式</a:t>
            </a:r>
            <a:r>
              <a:rPr lang="en-US" altLang="zh-CN" sz="2400" dirty="0"/>
              <a:t>: </a:t>
            </a:r>
            <a:r>
              <a:rPr lang="zh-CN" altLang="en-US" sz="2400" dirty="0"/>
              <a:t>低位字节排放在内存的低地址端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高位字节排放在内存的高地址端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大端模式</a:t>
            </a:r>
            <a:r>
              <a:rPr lang="en-US" altLang="zh-CN" sz="2400" b="1" dirty="0"/>
              <a:t>: </a:t>
            </a:r>
            <a:r>
              <a:rPr lang="zh-CN" altLang="en-US" sz="2400" dirty="0"/>
              <a:t>高位字节排放在内存的低地址端，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低位字节排放在内存的高地址端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起始地址为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大小端模式存储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400" b="1" dirty="0"/>
              <a:t>整数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9" y="3659036"/>
            <a:ext cx="8200000" cy="22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54629" y="4131650"/>
            <a:ext cx="173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便于强制转换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08162" y="4131650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便于判断符号位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859036"/>
            <a:ext cx="909006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协议规定网络字节顺序采用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大端模式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进行编址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计算机设备的采用哪种模式由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处理器决定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(Intel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采用小端模式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77126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1" y="1143665"/>
            <a:ext cx="8903421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SYSCALL_DEFINE3(bind,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umyaddr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socket *sock;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sock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(sock)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move_addr_to_kernel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umyaddr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&amp;address);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(err &gt;= 0)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err =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sock-&gt;ops-&gt;bind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*)&amp;address,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和虚拟文件系统有关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err;}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函数完成了从文件描述符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socket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move_addr_to_kernel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函数完成了将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从用户态拷贝到内核态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bind,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其本质是调用了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inet_stream_ops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结构中声明的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inet_bind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09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" y="998274"/>
            <a:ext cx="8903422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inet_bind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sock-&gt;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下面是内核网络协议栈的操作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tcp_prot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后面会分析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net *net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short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;......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);......//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主机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inet_rcv_saddr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inet_saddr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sin_addr.s_addr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!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bind_address_no_port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&amp;&amp;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检测端口是否冲突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占用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get_port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{......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inet_sport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inet_num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主机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网络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inet_daddr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inet_dport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sk_dst_reset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48700" y="5198109"/>
            <a:ext cx="86320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inet_bind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函数后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结构的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源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地址和源端口号已经设置完毕 </a:t>
            </a:r>
            <a:endParaRPr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uaddr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umyaddr</a:t>
            </a:r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用户态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地址和目的端口号均初始化为</a:t>
            </a:r>
            <a:r>
              <a:rPr lang="en-US" altLang="zh-CN" sz="2200" b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sz="2200" b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sockfd, int backlog)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等待客户端的连接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listen(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20);)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表示最多同时连接的数目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SYSCALL_DEFINE2(listen,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struct socket *sock;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sock =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(sock)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sock_net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core.sysctl_somaxconn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系统上限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((unsigned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)backlog &gt;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backlog 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somaxconn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err =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sock-&gt;ops-&gt;listen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backlog);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inet_listen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fput_light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(sock-&gt;file,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err;}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371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进入内核网络栈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unsigned char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old_state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backlog);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如果当前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不处于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则调用函数进入监听状态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直接更新允许的客户端最大连接数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1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-EADDRINUSE;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inet_csk_delack_init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sk_state_store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TCP_LISTEN);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函数的作用是将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指针强制转换成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结构第一个成员为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而初始化套接字时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sock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其实指向的是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套接字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327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listen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2" y="1143665"/>
            <a:ext cx="87794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inet_csk_listen_start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-EADDRINUSE;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reqsk_queue_alloc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sk_max_ack_backlog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backlog;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sk_ack_backlog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inet_csk_delack_init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sk_state_store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TCP_LISTEN);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涉及非常多的内容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流量控制和拥塞控制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队列将用于保存已经建立完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次握手的连接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(established), 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函数会为其分配内存空间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函数会设置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TCP_LISTEN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08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8992282" cy="501385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向服务器端发起连接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三次握手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!!)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是客户端建立的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包含了服务器端的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581" y="3815219"/>
            <a:ext cx="8958837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memset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每个字节都用</a:t>
            </a:r>
            <a:r>
              <a:rPr lang="en-US" altLang="zh-CN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sin_family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AF_INET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s_addr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1861A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“127.0.0.1”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sin_port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1234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服务器端端口号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connect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sz="2400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459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34292"/>
            <a:ext cx="8991600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类似前面的分析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会调用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存在如下一段代码：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(sock-&gt;state)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SS_UNCONNECTED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只有处于未连接状态才会建立连接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sock-&gt;state = SS_CONNECTING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上面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完成不代表连接完成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break;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这里的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已经是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sock.sk,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即已进入内核网络栈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tcp_prot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tcp_v4_connect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其本质就是发送一个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报文给 服务器端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协议的第一次握手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inet_stream_connect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函数还会调用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inet_wait_for_connect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它会一直等待从服务器端返回的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直至超时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57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60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27" y="1153444"/>
            <a:ext cx="5687623" cy="56305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28707" y="5588620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</a:p>
        </p:txBody>
      </p:sp>
      <p:sp>
        <p:nvSpPr>
          <p:cNvPr id="7" name="矩形 6"/>
          <p:cNvSpPr/>
          <p:nvPr/>
        </p:nvSpPr>
        <p:spPr>
          <a:xfrm>
            <a:off x="4998719" y="61616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6429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23" y="1736194"/>
            <a:ext cx="7761905" cy="420952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344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33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4" y="998274"/>
            <a:ext cx="90281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tcp_v4_connect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完整的源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地址以及源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目的端口号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地址和端口号已由用户态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源端口号可以使用一个随机的未使用端口号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每个主机有多个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ip_route_connect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源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地址的选择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是与路由相关的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ip_route_connect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包含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flow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根据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__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ip_route_output_key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在路由表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中查询是否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已有路由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若否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则调用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ip_route_output_flow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&amp;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寻找一个“合适”的源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地址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有线网络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并写入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rp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初始化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报文序列号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随机生成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确认号为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设置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的状态为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TCP_SYN_SENT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3.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调用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tcp_connect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生成数据包并发送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0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459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4" y="998274"/>
            <a:ext cx="9028111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tcp_connect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buff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sk_stream_alloc_skb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sk_allocation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true);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填充该报文为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tcp_init_nondata_skb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write_seq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TCPHDR_SYN);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将该报文放入发送队列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tcp_connect_queue_skb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当数据包发送时会调用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tcp_transmit_skb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我们将在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输部分对其进一步分析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设置重传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的定时器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31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602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227" y="1153444"/>
            <a:ext cx="5687623" cy="56305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28707" y="5588620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</a:p>
        </p:txBody>
      </p:sp>
      <p:sp>
        <p:nvSpPr>
          <p:cNvPr id="7" name="矩形 6"/>
          <p:cNvSpPr/>
          <p:nvPr/>
        </p:nvSpPr>
        <p:spPr>
          <a:xfrm>
            <a:off x="4998719" y="61616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36581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24590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20" y="1098422"/>
            <a:ext cx="5204663" cy="56962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27862" y="6179988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5407" y="4402183"/>
            <a:ext cx="1353094" cy="466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75022" y="440218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我们将在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数据传输部分对数据包接收作一步分析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这里只需要知道调用链为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tcp_v4_rcv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tcp_rcv_state_process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即处理接收数据包后引发的状态变化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!!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1078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tcp_rcv_state_process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sk_buff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tcphdr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tcp_hdr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queued = 0;  bool acceptable;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switch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case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TCP_LISTEN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服务器端处于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acceptable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icsk_af_ops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conn_request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(!acceptable)    return 1;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consume_skb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755805" y="4736445"/>
            <a:ext cx="553869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tcp_v4_conn_request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tcp_conn_request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tcp_v4_send_synack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最后的函数会在收到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回复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序列号随机生成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确认号是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里的序列号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将服务器端对应的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状态设为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TCP_SYN_RECV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8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8124590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20" y="1098422"/>
            <a:ext cx="5204663" cy="569621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127862" y="6179988"/>
            <a:ext cx="143832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5407" y="4402183"/>
            <a:ext cx="1353094" cy="466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9889" y="1201588"/>
            <a:ext cx="220261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SYN-ACK</a:t>
            </a:r>
          </a:p>
        </p:txBody>
      </p:sp>
      <p:sp>
        <p:nvSpPr>
          <p:cNvPr id="10" name="矩形 9"/>
          <p:cNvSpPr/>
          <p:nvPr/>
        </p:nvSpPr>
        <p:spPr>
          <a:xfrm>
            <a:off x="213520" y="1818804"/>
            <a:ext cx="17272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为连接新创建一个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并更新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的状态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2475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420" y="1036838"/>
            <a:ext cx="3530558" cy="58211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359799" y="1107007"/>
            <a:ext cx="1438321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7" name="矩形 6"/>
          <p:cNvSpPr/>
          <p:nvPr/>
        </p:nvSpPr>
        <p:spPr>
          <a:xfrm>
            <a:off x="2491739" y="4872083"/>
            <a:ext cx="1127761" cy="37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37362" y="6277431"/>
            <a:ext cx="2044338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SYN-ACK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119" y="44571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接收数据包调用链仍为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tcp_v4_rcv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tcp_rcv_state_process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即处理接收数据包后引发的状态变化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!!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56" y="4559298"/>
            <a:ext cx="1510828" cy="2873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48420" y="3797300"/>
            <a:ext cx="89798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75099" y="3302913"/>
            <a:ext cx="3953014" cy="1046440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ACK-ACK,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序列号是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里的确认号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确认号是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SYN-ACK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里的序列号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</a:p>
        </p:txBody>
      </p:sp>
      <p:sp>
        <p:nvSpPr>
          <p:cNvPr id="14" name="矩形 13"/>
          <p:cNvSpPr/>
          <p:nvPr/>
        </p:nvSpPr>
        <p:spPr>
          <a:xfrm>
            <a:off x="4935269" y="1062332"/>
            <a:ext cx="341734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状态更新为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TCP_ESTABLISHED</a:t>
            </a:r>
          </a:p>
        </p:txBody>
      </p:sp>
    </p:spTree>
    <p:extLst>
      <p:ext uri="{BB962C8B-B14F-4D97-AF65-F5344CB8AC3E}">
        <p14:creationId xmlns:p14="http://schemas.microsoft.com/office/powerpoint/2010/main" val="38413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0" y="202932"/>
            <a:ext cx="8095199" cy="6053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第三次握手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49" y="1295400"/>
            <a:ext cx="3462252" cy="50149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299" y="3117204"/>
            <a:ext cx="2674414" cy="355823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644900" y="3117204"/>
            <a:ext cx="2273300" cy="3193110"/>
            <a:chOff x="3644900" y="3117204"/>
            <a:chExt cx="2273300" cy="319311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44900" y="6310313"/>
              <a:ext cx="800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445000" y="3117204"/>
              <a:ext cx="0" cy="3193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445000" y="3117204"/>
              <a:ext cx="147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6820262" y="5930225"/>
            <a:ext cx="2182451" cy="430887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ACK-ACK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2785" y="4062596"/>
            <a:ext cx="4444999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sk_state_change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):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将完成的连接写入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accept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队列中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然后调用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sk_wake_async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sk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SOCK_WAKE_IO)</a:t>
            </a:r>
          </a:p>
        </p:txBody>
      </p:sp>
      <p:sp>
        <p:nvSpPr>
          <p:cNvPr id="21" name="矩形 20"/>
          <p:cNvSpPr/>
          <p:nvPr/>
        </p:nvSpPr>
        <p:spPr>
          <a:xfrm>
            <a:off x="4296298" y="1199440"/>
            <a:ext cx="4415901" cy="14465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TCP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三次握手是内核网络栈自动完成的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(connect + listen), accept()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只是从已建立连接队列上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获取一个连接</a:t>
            </a:r>
            <a:endParaRPr lang="en-US" altLang="zh-CN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用于获得一个客户端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是服务器端建立的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准备获得客户端的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581" y="3815219"/>
            <a:ext cx="8958837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clnt_addr_size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CF95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clnt_sock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clnt_addr_size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b="1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998274"/>
            <a:ext cx="8939213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SYSCALL_DEFINE4(accept4,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__user *,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socket *sock,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struct file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sockaddr_storage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address;......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sockfd_lookup_light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&amp;err,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fput_needed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sock_alloc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-&gt;type = sock-&gt;type;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-&gt;ops = sock-&gt;ops;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get_unused_fd_flags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(flags);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获得一个未使用的文件描述符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sock_alloc_file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flags, sock-&gt;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sk_prot_creator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-&gt;name);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分配一个内存文件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 =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sock-&gt;ops-&gt;accept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sock-&gt;file-&gt;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false);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-&gt;ops-&gt;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*)&amp;address,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获得对端的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地址和端口到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err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move_addr_to_user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(&amp;address,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upeer_sockaddr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upeer_addrlen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fd_install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关联文件描述符和内存文件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5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6909"/>
            <a:ext cx="5886451" cy="25246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8" y="987859"/>
            <a:ext cx="3306762" cy="307247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257800" y="1325267"/>
            <a:ext cx="323691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QUIC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应用程序空间实现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9195"/>
            <a:ext cx="6324600" cy="32088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163976" y="2589161"/>
            <a:ext cx="91493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RDMA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91275" y="3917030"/>
            <a:ext cx="565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A: 192.168.1.2/24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B: 192.168.2.2/16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发送数据包的流程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91275" y="5008548"/>
            <a:ext cx="5650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默认网关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路由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… 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路由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这一过程需要改什么内容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(MAC, IP, Port??)</a:t>
            </a: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06795" y="6308209"/>
            <a:ext cx="2826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若没有下一跳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431281" y="5633929"/>
            <a:ext cx="2647631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TCP/UDP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协议体现在哪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  <p:bldP spid="24" grpId="0"/>
      <p:bldP spid="26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998274"/>
            <a:ext cx="8895299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socket *sock, struct socket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flags, bool kern){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 *sk1 = sock-&gt;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 = -EINVAL;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sock *sk2 =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sk1-&gt;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sk_prot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-&gt;accept(sk1, flags, &amp;err, kern)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sock_rps_record_flow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(sk2);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sock_graft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(sk2,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sk2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newsock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-&gt;state = SS_CONNECTED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sock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inet_csk_accept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*err, bool kern){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request_sock_queue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*queue = &amp;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request_sock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TCP_LISTEN)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out_err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(queue)) {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是空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sock_rcvtimeo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flags &amp; O_NONBLOCK);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error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inet_csk_wait_for_connect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产生阻塞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reqsk_queue_remove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accept_queue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不为空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......}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表示的是客户端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3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accept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1" y="998274"/>
            <a:ext cx="8901112" cy="50138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inet_csk_wait_for_connect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sock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struct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inet_connection_sock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inet_csk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DEFINE_WAIT(wait);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(;;) {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prepare_to_wait_exclusive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&amp;wait,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事件注册到等待队列中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TASK_INTERRUPTIBLE);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release_sock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schedule_timeout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sched_annotate_sleep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lock_sock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 = 0;  if (!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reqsk_queue_empty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icsk_accept_queue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break;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-EINVAL; 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TCP_LISTEN)                      break;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sock_intr_errno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if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signal_pending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(current))            break;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err = -EAGAIN;   if (!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break;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finish_wait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&amp;wait);   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sk_sleep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事件从等待队列拿下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err;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07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编程是一切网络、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、流媒体服务的基础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这节课以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协议为例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简单讲解了以下函数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                   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connect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8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计算机网络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设备间通信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013602"/>
            <a:ext cx="5486401" cy="27835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998" y="3764452"/>
            <a:ext cx="9028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是面向连接的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提供可靠交付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无差错、不丢失、不重复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面向字节流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可以提供流量控制和拥塞控制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832764" y="4636322"/>
            <a:ext cx="3061853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如何理解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的建立连接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374085"/>
            <a:ext cx="9144000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建立连接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为了客户端和服务器端建议一定的数据结构维护双方交互的状态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双方的状态符合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协议的规则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就认为连接存在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否则连接断开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流量控制和拥塞控制就是根据收到的对端数据包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调整两端的数据结构状态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701" y="1056811"/>
            <a:ext cx="1046018" cy="369332"/>
          </a:xfrm>
          <a:prstGeom prst="rect">
            <a:avLst/>
          </a:prstGeom>
          <a:solidFill>
            <a:srgbClr val="CCE6F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01" y="1547715"/>
            <a:ext cx="1046018" cy="1477328"/>
          </a:xfrm>
          <a:prstGeom prst="rect">
            <a:avLst/>
          </a:prstGeom>
          <a:solidFill>
            <a:srgbClr val="CCE6F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8812" y="1337769"/>
            <a:ext cx="30572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网络通信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也是一种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操作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文件系统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1073201" y="1343063"/>
            <a:ext cx="306930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Socket: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套接字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4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1" grpId="0" animBg="1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协议为例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522" y="1386683"/>
            <a:ext cx="4955750" cy="547131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04358" y="1005488"/>
            <a:ext cx="127880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客户端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3029" y="1005488"/>
            <a:ext cx="157324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服务器端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76376" y="1467153"/>
            <a:ext cx="2861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创建监听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49803" y="2259337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绑定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和端口号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32857" y="3399256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监听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和端口号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820672" y="3233443"/>
            <a:ext cx="4486543" cy="15977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688349" y="4369516"/>
            <a:ext cx="2037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三次握手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rot="605947">
            <a:off x="1728342" y="5065670"/>
            <a:ext cx="4281054" cy="14313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7216" y="5613148"/>
            <a:ext cx="2863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两端数据读写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非阻塞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异步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483118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8900" y="4483100"/>
            <a:ext cx="9055100" cy="11300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255518" cy="50138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protocol)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用于创建一个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用户态和内核态接口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表示使用什么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AF_INET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IPv4, AF_INET6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SOCK_STREAM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TCP, SOCK_DGRAM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</a:p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zh-CN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IPPROTO_TCP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IPPROTO_UDP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套接字的方式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socket(AF_INET, SOCK_STREAM, IPPROTO_TCP)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1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43665"/>
            <a:ext cx="9545782" cy="501385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SYSCALL_DEFINE3(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protocol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系统调用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struct socket *sock;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flags;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(SOCK_NONBLOCK != O_NONBLOCK &amp;&amp;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(flags &amp; SOCK_NONBLOCK))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flags = (flags &amp; ~SOCK_NONBLOCK) | O_NONBLOCK;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sock_create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(family, type, protocol, &amp;sock); 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sock_map_fd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(sock, flags &amp; (O_CLOEXEC | O_NONBLOCK));......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对象创建复杂涉及大量内部成员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遇到时会进一步说明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sock_create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AF_INET, SOCK_STREAM, IPPROTO_TCP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获得了一个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这里是与设备和应用无关的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sock_map_fd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则是创建了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关联的文件描述符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用户态操作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其本质是操作内核态的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</a:p>
          <a:p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2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" y="1343891"/>
            <a:ext cx="9110742" cy="48186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177635" y="1138681"/>
            <a:ext cx="8769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SOCK_STREAM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IPPROTO_TCP)</a:t>
            </a:r>
          </a:p>
        </p:txBody>
      </p:sp>
      <p:sp>
        <p:nvSpPr>
          <p:cNvPr id="7" name="矩形 6"/>
          <p:cNvSpPr/>
          <p:nvPr/>
        </p:nvSpPr>
        <p:spPr>
          <a:xfrm>
            <a:off x="1593273" y="3200400"/>
            <a:ext cx="1108363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607127" y="4405746"/>
            <a:ext cx="1108363" cy="1939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236812" y="2243046"/>
            <a:ext cx="2930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指明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协议创建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函数为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inet_create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4017819" y="4351021"/>
            <a:ext cx="955964" cy="1524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58" y="5265859"/>
            <a:ext cx="6407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可能会对应多个协议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SOCK_DGRAM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UDP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ICMP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协议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4839" y="2471034"/>
            <a:ext cx="320632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socket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inet_stream_ops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用户接口和内存文件系统关联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30921" y="6139833"/>
            <a:ext cx="3141245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.sk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tcp_prot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向下对接内核网络协议栈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9691" y="1595418"/>
            <a:ext cx="743484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函数会关联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文件描述符和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inet_stream_ops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后续调用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bind, listen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其本质调用的是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inet_bind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inet_listen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58" y="6239801"/>
            <a:ext cx="5897663" cy="523220"/>
          </a:xfrm>
          <a:prstGeom prst="rect">
            <a:avLst/>
          </a:prstGeom>
          <a:solidFill>
            <a:srgbClr val="DAFCCC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内核态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sock  (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内存文件系统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1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inet_stream_ops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 (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内核网络栈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) sock.sk  </a:t>
            </a:r>
            <a:r>
              <a:rPr lang="en-US" altLang="zh-CN" sz="1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tcp_prot</a:t>
            </a:r>
            <a:endParaRPr lang="en-US" altLang="zh-CN" sz="1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socklen_t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文件描述符赋予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e.g.,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serv_sock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描述了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地址和端口号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__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kernel_sa_family_t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sin_family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AF_INET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__be16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sin_port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端口号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~ 65535)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__pad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[__SOCK_SIZE__ -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(unsigned short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__be32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addrlen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结构的大小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1096" y="1703519"/>
            <a:ext cx="7936213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{    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unsigned   short  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sa_family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    // address family,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AF_xxx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    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   </a:t>
            </a:r>
            <a:r>
              <a:rPr lang="en-US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sa_data</a:t>
            </a:r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[14];                   // 14 bytes of protocol address</a:t>
            </a:r>
          </a:p>
          <a:p>
            <a:r>
              <a:rPr 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38256" y="5412177"/>
            <a:ext cx="3397146" cy="5313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是什么含义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129" y="1716581"/>
            <a:ext cx="8958837" cy="3416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sockaddr_in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emset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每个字节都用</a:t>
            </a:r>
            <a:r>
              <a:rPr lang="en-US" altLang="zh-CN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sin_family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AF_INET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s_addr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inet_addr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1861A7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"127.0.0.1"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具体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  <a:endParaRPr lang="zh-CN" alt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 err="1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sin_port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32BA0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1234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8AD2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端口号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htons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是什么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D11CE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bind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serv_sock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sockaddr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*)&amp;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rgbClr val="6666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303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serv_addr</a:t>
            </a:r>
            <a:r>
              <a:rPr lang="en-US" sz="2400" b="1" dirty="0">
                <a:solidFill>
                  <a:srgbClr val="3030E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sz="2400" b="1" dirty="0">
              <a:solidFill>
                <a:srgbClr val="6666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9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14452</TotalTime>
  <Words>4610</Words>
  <Application>Microsoft Office PowerPoint</Application>
  <PresentationFormat>全屏显示(4:3)</PresentationFormat>
  <Paragraphs>418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计算机网络系统</vt:lpstr>
      <vt:lpstr>回顾—计算机网络 (设备间通信)</vt:lpstr>
      <vt:lpstr>回顾—计算机网络 (设备间通信)</vt:lpstr>
      <vt:lpstr>回顾—计算机网络 (设备间通信)</vt:lpstr>
      <vt:lpstr>Socket编程 (以TCP协议为例)</vt:lpstr>
      <vt:lpstr>Socket编程 — socket函数</vt:lpstr>
      <vt:lpstr>Socket编程 — socket函数</vt:lpstr>
      <vt:lpstr>Socket编程 — socket函数</vt:lpstr>
      <vt:lpstr>Socket编程 — bind函数 (服务器端)</vt:lpstr>
      <vt:lpstr>大端big-endian和小端little-endian模式</vt:lpstr>
      <vt:lpstr>Socket编程 — bind函数 (服务器端)</vt:lpstr>
      <vt:lpstr>Socket编程 — bind函数 (服务器端)</vt:lpstr>
      <vt:lpstr>Socket编程 — listen函数 (服务器端)</vt:lpstr>
      <vt:lpstr>Socket编程 — listen函数 (服务器端)</vt:lpstr>
      <vt:lpstr>Socket编程 — listen函数 (服务器端)</vt:lpstr>
      <vt:lpstr>Socket编程 — listen函数 (服务器端)</vt:lpstr>
      <vt:lpstr>Socket编程 — connect函数 (客户端)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(第一次握手)</vt:lpstr>
      <vt:lpstr>Socket编程 — connect函数 (第二次握手)</vt:lpstr>
      <vt:lpstr>Socket编程 — connect函数 (第二次握手)</vt:lpstr>
      <vt:lpstr>Socket编程 — connect函数 (第二次握手)</vt:lpstr>
      <vt:lpstr>Socket编程 — connect函数 (第三次握手)</vt:lpstr>
      <vt:lpstr>Socket编程 — connect函数 (第三次握手)</vt:lpstr>
      <vt:lpstr>Socket编程 — accept函数 (服务器端)</vt:lpstr>
      <vt:lpstr>Socket编程 — accept函数 (服务器端)</vt:lpstr>
      <vt:lpstr>Socket编程 — accept函数 (服务器端)</vt:lpstr>
      <vt:lpstr>Socket编程 — accept函数 (服务器端)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pulj</cp:lastModifiedBy>
  <cp:revision>1171</cp:revision>
  <dcterms:created xsi:type="dcterms:W3CDTF">2019-06-15T13:18:55Z</dcterms:created>
  <dcterms:modified xsi:type="dcterms:W3CDTF">2022-12-12T06:02:59Z</dcterms:modified>
</cp:coreProperties>
</file>