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60" r:id="rId19"/>
    <p:sldId id="279" r:id="rId20"/>
    <p:sldId id="276" r:id="rId21"/>
    <p:sldId id="277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5" y="67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进程间通信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父子进程通信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if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-1)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("pipe error");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fork();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0){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"hello world";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close(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 exit(0);}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{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close(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[128];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128)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close(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("message : %s\n",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return 0;}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235656" y="3154882"/>
            <a:ext cx="3079854" cy="7491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程序的结果是什么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是否存在什么问题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建立管道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保留写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6688" y="2759843"/>
            <a:ext cx="3266667" cy="41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1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建立管道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保留写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825678"/>
            <a:ext cx="7193292" cy="40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然后创建子进程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保存读的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也被复制到子进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都可以读管道</a:t>
            </a:r>
          </a:p>
          <a:p>
            <a:pPr marL="0" indent="0"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5" y="3253556"/>
            <a:ext cx="7003868" cy="38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主动关闭读取端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这时就形成了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读的形式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8" y="2871430"/>
            <a:ext cx="7314893" cy="39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57" y="3117273"/>
            <a:ext cx="6239886" cy="39576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最后将管道的两端和输入输出关联起来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dup2(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STDIN_FILONO), dup2(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STDOUT_FILONO)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69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中采用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mkfifo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命令进行创建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若使用代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码则会通过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提供的库函数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其本质最终还是会创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path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file 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感兴趣的同学可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以可以课下自己分析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锻炼读内核代码的能力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命名管道现在已经很少使用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36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消息队列模型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该模型类比于邮件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需要对消息格式进行定义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进程间发送消息采用固定内存大小的数据单元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消息队列的操作十分程式化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目前使用度不高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创建消息队列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 IPC),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需要一个重要参数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用来标识消息队列的唯一性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ftok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即指定一个文件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来生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或者采用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IPC_PRIVATE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这一私有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msgsnd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发送消息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该函数第一个参数为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第二个是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第三个是消息的长度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消息体只规定了最大长度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最后是一些标志位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3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msgrcv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接收消息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该函数第一个参数为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第二个是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第三个是可接受的最大长度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第四个是消息类型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最后是一些标志位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5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消息队列模型举例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1002335"/>
            <a:ext cx="529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main(void)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str1[ ]={"test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message:hello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!"};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str2[ ]={"test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message:godbye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!"};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消息体</a:t>
            </a:r>
            <a:endParaRPr 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[1024];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创建消息队列</a:t>
            </a:r>
            <a:endParaRPr 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IPC_PRIVATE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,0666))==-1)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exit(254);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sndmsg.msgtype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111;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7" name="矩形 6"/>
          <p:cNvSpPr/>
          <p:nvPr/>
        </p:nvSpPr>
        <p:spPr>
          <a:xfrm>
            <a:off x="4558401" y="967352"/>
            <a:ext cx="70708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(str1)+1,0)==-1)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error!\n");  exit(254);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sndmsg.msgtype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222;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(str2)+1,0)==-1)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error!\n");  exit(254);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if((status=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msgrcv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*)&amp;rcvmsg,80 ,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IPC_NOWAIT))==-1)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error!\n"); exit(254);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received message: %s.\n",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rcvmsg.msgtext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IPC_RMID,0);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48701" y="6182834"/>
            <a:ext cx="3627109" cy="4195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程序的执行结果是什么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内核与进程之间的通信模式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信号触发的动机：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内核发现一个系统事件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错误或子进程退出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发送信号给目标进程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例如调试、挂起、恢复或超时等等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信号接收的机制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进程收到内核发送的信号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忽略信号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终止本进程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用一个定义的用户态信号处理函数去捕捉信号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6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进程间为什么要通信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数据传输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服务、进程查询数据库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一个进程需要将它的数据发送给另一个进程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事件通知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如进程终止时要通知父进程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一个进程需要向另一个或一组进程发送消息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通知它们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发生了某种事件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资源共享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互斥和共享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多个进程之间共享同类资源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进程控制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程序代码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有些进程希望完全控制另一个进程的执行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即能够拦截另一个进程的陷入和异常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并能够及时知道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另一个进程的状态改变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8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发送信号举例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74" y="1080814"/>
            <a:ext cx="7703127" cy="541206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81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接收信号举例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082442"/>
            <a:ext cx="7371300" cy="5549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8764" y="2590800"/>
            <a:ext cx="5805054" cy="180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48701" y="1082442"/>
            <a:ext cx="5930426" cy="898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管道模型、消息队列模型以及信号都是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端到端且数据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传输量较小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有些情形需要多进程协作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交换量较大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共享内存模型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类比于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dropbox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写论文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每个进程有独立的虚拟内存空间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映射到不同的物理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即不同进程访问同一虚拟内存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本质访问的物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理内存不同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隔离性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如果每个进程拿出一块虚拟内存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映射到相同的物理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这样一个进程写入的东西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另一个进程就可以读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不需要发送多个消息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8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进程可以调用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创建共享内存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对象都是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(e.g.,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该函数第一个参数是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用于唯一确定共享内存对象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第二个参数是共享内存的大小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若另一个进程想访问该共享内存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其加载到自己的虚拟地址中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该函数第一个参数为共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享内存对象的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第二个参数是加载到的地址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让内核去加载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采用共享内存的进程就类比于进程内的多线程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步和互斥机制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67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进程间如何进行通信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消息队列模型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信号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共享内存模型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同步和互斥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80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套接字 </a:t>
            </a:r>
            <a:r>
              <a:rPr lang="en-US" altLang="zh-CN" sz="280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网络通信</a:t>
            </a:r>
            <a:r>
              <a:rPr lang="en-US" altLang="zh-CN" sz="280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5420" y="4579347"/>
            <a:ext cx="9028111" cy="422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V IPC (</a:t>
            </a:r>
            <a:r>
              <a:rPr lang="en-US" altLang="zh-CN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key_t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Posix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IPC (name)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(Linux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中两者均被使用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8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该模型类比于项目开发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… 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上一阶段的输出是下一个阶段的输入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cmd1 argv1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cmd2 argv2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cmd3 argv3……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叫做匿名管道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用完即销毁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最常用于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mkfifo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以内存文件形式出现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echo “hello world” 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往管道里写数据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从管道里读数据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634837" y="5635388"/>
            <a:ext cx="5223164" cy="4606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采用管道模型实现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存在什么问题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837" y="6258774"/>
            <a:ext cx="183615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通信频率高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6146" y="6258774"/>
            <a:ext cx="3061856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通信量大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缓冲区有限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4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建立匿名管道的函数原型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1675" y="2748788"/>
            <a:ext cx="9033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SYSCALL_DEFINE2(pipe2,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flags){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*files[2];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error 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do_pipe_flags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files, flags);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(!error) 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(unlikely(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copy_to_user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是用户态操作文件的接口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{......     error = -EFAULT;    }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{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files[0]);     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将文件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描述符与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结构关联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files[1]);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error;}</a:t>
            </a:r>
          </a:p>
        </p:txBody>
      </p:sp>
    </p:spTree>
    <p:extLst>
      <p:ext uri="{BB962C8B-B14F-4D97-AF65-F5344CB8AC3E}">
        <p14:creationId xmlns:p14="http://schemas.microsoft.com/office/powerpoint/2010/main" val="808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建立匿名管道的函数原型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2835" y="2707223"/>
            <a:ext cx="7262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do_pipe_flags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**files,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error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create_pipe_files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(files, flags);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error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(flags);     ...... 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error;  error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(flags);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error;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create_pipe_files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创建了管道以及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已经与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pipe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的缓冲区建立了联系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获得了两个未使用的文件描述符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建立匿名管道的函数原型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0326" y="2707223"/>
            <a:ext cx="88114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create_pipe_files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**res,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get_pipe_inode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有了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接下来要建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*f;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path;......        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立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path.dentry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d_alloc_pseudo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mnt_sb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path.mnt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d_instantiate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FMODE_WRITE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O_WRONLY | (flags &amp; (O_NONBLOCK | O_DIRECT));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private_data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和管道缓冲区的关系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res[0]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FMODE_READ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//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(&amp;path);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res[0]-&gt;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private_data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res[0]-&gt;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O_RDONLY | (flags &amp; O_NONBLOCK);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res[1] =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写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0;}</a:t>
            </a:r>
          </a:p>
        </p:txBody>
      </p:sp>
      <p:sp>
        <p:nvSpPr>
          <p:cNvPr id="6" name="矩形 5"/>
          <p:cNvSpPr/>
          <p:nvPr/>
        </p:nvSpPr>
        <p:spPr>
          <a:xfrm>
            <a:off x="618255" y="2314388"/>
            <a:ext cx="8498035" cy="258532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.open  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fifo_open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read_iter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.poll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pipe_poll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unlocked_ioctl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.release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pipe_release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pipe_fasync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043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134"/>
            <a:ext cx="5051742" cy="501491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430786" y="2805966"/>
            <a:ext cx="3079854" cy="14889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pipe(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后的结果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现在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同属一个进程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如何实现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IPC?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父子进程通信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2" y="1123532"/>
            <a:ext cx="4731082" cy="554945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76729" y="1313014"/>
            <a:ext cx="3468507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fork():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创建的子线程会完全复制父进程的数据结构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也会被复制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这样父子进程就可以通过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操作匿名管道进行相互通信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71055" y="3602826"/>
            <a:ext cx="3079854" cy="60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是否存在什么问题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6728" y="4707771"/>
            <a:ext cx="3468507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避免父子进程读写匿名管道的混乱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可以让一个进程关闭读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另一个关闭写入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23378</TotalTime>
  <Words>2631</Words>
  <Application>Microsoft Office PowerPoint</Application>
  <PresentationFormat>全屏显示(4:3)</PresentationFormat>
  <Paragraphs>259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进程间通信</vt:lpstr>
      <vt:lpstr>进程间为什么要通信?</vt:lpstr>
      <vt:lpstr>进程间如何进行通信?</vt:lpstr>
      <vt:lpstr>管道模型</vt:lpstr>
      <vt:lpstr>管道模型 (匿名管道)</vt:lpstr>
      <vt:lpstr>管道模型 (匿名管道)</vt:lpstr>
      <vt:lpstr>管道模型 (匿名管道)</vt:lpstr>
      <vt:lpstr>管道模型 (匿名管道)</vt:lpstr>
      <vt:lpstr>管道模型 (匿名管道—父子进程通信)</vt:lpstr>
      <vt:lpstr>管道模型 (匿名管道—父子进程通信)</vt:lpstr>
      <vt:lpstr>管道模型 (匿名管道—shell |)</vt:lpstr>
      <vt:lpstr>管道模型 (匿名管道—shell |)</vt:lpstr>
      <vt:lpstr>管道模型 (匿名管道—shell |)</vt:lpstr>
      <vt:lpstr>管道模型 (匿名管道—shell |)</vt:lpstr>
      <vt:lpstr>管道模型 (匿名管道—shell |)</vt:lpstr>
      <vt:lpstr>管道模型 (命名管道)</vt:lpstr>
      <vt:lpstr>消息队列模型</vt:lpstr>
      <vt:lpstr>消息队列模型举例</vt:lpstr>
      <vt:lpstr>信号</vt:lpstr>
      <vt:lpstr>发送信号举例</vt:lpstr>
      <vt:lpstr>接收信号举例</vt:lpstr>
      <vt:lpstr>共享内存模型</vt:lpstr>
      <vt:lpstr>共享内存模型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1773</cp:revision>
  <dcterms:created xsi:type="dcterms:W3CDTF">2019-06-15T13:18:55Z</dcterms:created>
  <dcterms:modified xsi:type="dcterms:W3CDTF">2022-12-12T04:24:52Z</dcterms:modified>
</cp:coreProperties>
</file>