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80" r:id="rId7"/>
    <p:sldId id="279" r:id="rId8"/>
    <p:sldId id="257" r:id="rId9"/>
    <p:sldId id="258" r:id="rId10"/>
    <p:sldId id="259" r:id="rId11"/>
    <p:sldId id="272" r:id="rId12"/>
    <p:sldId id="262" r:id="rId13"/>
    <p:sldId id="263" r:id="rId14"/>
    <p:sldId id="264" r:id="rId15"/>
    <p:sldId id="265" r:id="rId16"/>
    <p:sldId id="266" r:id="rId17"/>
    <p:sldId id="289" r:id="rId18"/>
    <p:sldId id="268" r:id="rId19"/>
    <p:sldId id="270" r:id="rId20"/>
    <p:sldId id="273" r:id="rId21"/>
    <p:sldId id="282" r:id="rId22"/>
    <p:sldId id="286" r:id="rId23"/>
    <p:sldId id="285" r:id="rId24"/>
    <p:sldId id="283" r:id="rId25"/>
    <p:sldId id="284" r:id="rId26"/>
    <p:sldId id="28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E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FCBCE-E2A5-412C-8CF4-97A3784855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2AB8D26-ED2F-4F34-ADCC-C4BBCE11F78D}">
      <dgm:prSet phldrT="[Texto]"/>
      <dgm:spPr/>
      <dgm:t>
        <a:bodyPr/>
        <a:lstStyle/>
        <a:p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Correlação linear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87A60C4-8967-4A91-8E87-59D942EC19AF}" type="parTrans" cxnId="{5F55F0C5-07CF-44DF-89DC-6F683F1A065C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D05C0C-12A7-4C65-B30A-C127D9408107}" type="sibTrans" cxnId="{5F55F0C5-07CF-44DF-89DC-6F683F1A065C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714F43F-9A2A-4BA0-AE1D-5C9633E5C334}">
      <dgm:prSet phldrT="[Texto]"/>
      <dgm:spPr/>
      <dgm:t>
        <a:bodyPr/>
        <a:lstStyle/>
        <a:p>
          <a:pPr algn="just">
            <a:lnSpc>
              <a:spcPct val="114000"/>
            </a:lnSpc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 A verificação da existência de um relacionamento entre duas variáveis. </a:t>
          </a:r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D</a:t>
          </a:r>
          <a:r>
            <a:rPr lang="pt-BR" b="1" i="0" dirty="0" smtClean="0">
              <a:latin typeface="Cambria" panose="02040503050406030204" pitchFamily="18" charset="0"/>
              <a:ea typeface="Cambria" panose="02040503050406030204" pitchFamily="18" charset="0"/>
            </a:rPr>
            <a:t>ado X e Y, quanto que X explica Y</a:t>
          </a:r>
          <a:r>
            <a:rPr lang="pt-BR" b="0" i="0" dirty="0" smtClean="0">
              <a:latin typeface="Cambria" panose="02040503050406030204" pitchFamily="18" charset="0"/>
              <a:ea typeface="Cambria" panose="02040503050406030204" pitchFamily="18" charset="0"/>
            </a:rPr>
            <a:t>. Para isso, a regressão linear utiliza os pontos de dados para encontrar a melhor linha de ajuste para modelar essa relação.</a:t>
          </a: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CBF51CB-AD69-4AEB-BDD5-DCC4D7CE091D}" type="parTrans" cxnId="{7F87C076-C77C-449C-9DF6-A71A28982A02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AC6DE2A-AEFF-4081-84FB-8EE8713E244E}" type="sibTrans" cxnId="{7F87C076-C77C-449C-9DF6-A71A28982A02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EC77A2-E5E9-40AD-91B0-2AEB9969472B}" type="pres">
      <dgm:prSet presAssocID="{8F6FCBCE-E2A5-412C-8CF4-97A3784855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081442E-B808-4BE9-BD21-C9C12F59B942}" type="pres">
      <dgm:prSet presAssocID="{12AB8D26-ED2F-4F34-ADCC-C4BBCE11F78D}" presName="parentText" presStyleLbl="node1" presStyleIdx="0" presStyleCnt="1" custScaleY="8035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7E6BD-35BE-44DB-8D13-00788E032044}" type="pres">
      <dgm:prSet presAssocID="{12AB8D26-ED2F-4F34-ADCC-C4BBCE11F7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55F0C5-07CF-44DF-89DC-6F683F1A065C}" srcId="{8F6FCBCE-E2A5-412C-8CF4-97A3784855A5}" destId="{12AB8D26-ED2F-4F34-ADCC-C4BBCE11F78D}" srcOrd="0" destOrd="0" parTransId="{387A60C4-8967-4A91-8E87-59D942EC19AF}" sibTransId="{33D05C0C-12A7-4C65-B30A-C127D9408107}"/>
    <dgm:cxn modelId="{7F87C076-C77C-449C-9DF6-A71A28982A02}" srcId="{12AB8D26-ED2F-4F34-ADCC-C4BBCE11F78D}" destId="{4714F43F-9A2A-4BA0-AE1D-5C9633E5C334}" srcOrd="0" destOrd="0" parTransId="{DCBF51CB-AD69-4AEB-BDD5-DCC4D7CE091D}" sibTransId="{FAC6DE2A-AEFF-4081-84FB-8EE8713E244E}"/>
    <dgm:cxn modelId="{74D97D96-60DE-4C7C-9F23-D7E71347910F}" type="presOf" srcId="{4714F43F-9A2A-4BA0-AE1D-5C9633E5C334}" destId="{1267E6BD-35BE-44DB-8D13-00788E032044}" srcOrd="0" destOrd="0" presId="urn:microsoft.com/office/officeart/2005/8/layout/vList2"/>
    <dgm:cxn modelId="{FD702563-A605-4F26-AA83-4512D3DCC1C2}" type="presOf" srcId="{12AB8D26-ED2F-4F34-ADCC-C4BBCE11F78D}" destId="{6081442E-B808-4BE9-BD21-C9C12F59B942}" srcOrd="0" destOrd="0" presId="urn:microsoft.com/office/officeart/2005/8/layout/vList2"/>
    <dgm:cxn modelId="{768A5059-951E-44FB-9B0A-689F05B73197}" type="presOf" srcId="{8F6FCBCE-E2A5-412C-8CF4-97A3784855A5}" destId="{36EC77A2-E5E9-40AD-91B0-2AEB9969472B}" srcOrd="0" destOrd="0" presId="urn:microsoft.com/office/officeart/2005/8/layout/vList2"/>
    <dgm:cxn modelId="{8FBA6E1B-5728-43EB-B614-E5778692EBFB}" type="presParOf" srcId="{36EC77A2-E5E9-40AD-91B0-2AEB9969472B}" destId="{6081442E-B808-4BE9-BD21-C9C12F59B942}" srcOrd="0" destOrd="0" presId="urn:microsoft.com/office/officeart/2005/8/layout/vList2"/>
    <dgm:cxn modelId="{AF5E2B6E-FB60-4CDB-BBCC-F6AF91EAD68C}" type="presParOf" srcId="{36EC77A2-E5E9-40AD-91B0-2AEB9969472B}" destId="{1267E6BD-35BE-44DB-8D13-00788E032044}" srcOrd="1" destOrd="0" presId="urn:microsoft.com/office/officeart/2005/8/layout/vList2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CB22AD-EDBA-40CD-B322-3DA229B143E5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9FACE13-CC43-430E-AC44-E5F1DA24242C}">
      <dgm:prSet phldrT="[Texto]"/>
      <dgm:spPr/>
      <dgm:t>
        <a:bodyPr/>
        <a:lstStyle/>
        <a:p>
          <a:pPr algn="ctr"/>
          <a:r>
            <a:rPr lang="pt-BR" dirty="0" smtClean="0"/>
            <a:t>Etapa 1</a:t>
          </a:r>
          <a:endParaRPr lang="pt-BR" dirty="0"/>
        </a:p>
      </dgm:t>
    </dgm:pt>
    <dgm:pt modelId="{84664FA3-41F1-4978-B894-F7CE46829277}" type="parTrans" cxnId="{3DA54C9C-DEC3-47DB-B851-3358117A3829}">
      <dgm:prSet/>
      <dgm:spPr/>
      <dgm:t>
        <a:bodyPr/>
        <a:lstStyle/>
        <a:p>
          <a:pPr algn="ctr"/>
          <a:endParaRPr lang="pt-BR"/>
        </a:p>
      </dgm:t>
    </dgm:pt>
    <dgm:pt modelId="{3A370D2C-45B3-4A45-BE86-6F0E25A591C4}" type="sibTrans" cxnId="{3DA54C9C-DEC3-47DB-B851-3358117A3829}">
      <dgm:prSet/>
      <dgm:spPr/>
      <dgm:t>
        <a:bodyPr/>
        <a:lstStyle/>
        <a:p>
          <a:pPr algn="ctr"/>
          <a:endParaRPr lang="pt-BR"/>
        </a:p>
      </dgm:t>
    </dgm:pt>
    <dgm:pt modelId="{B59FD7A2-804C-49EC-9AB3-EA7866ADC35E}">
      <dgm:prSet phldrT="[Texto]" custT="1"/>
      <dgm:spPr/>
      <dgm:t>
        <a:bodyPr anchor="ctr"/>
        <a:lstStyle/>
        <a:p>
          <a:pPr algn="ctr">
            <a:lnSpc>
              <a:spcPct val="114000"/>
            </a:lnSpc>
            <a:spcAft>
              <a:spcPts val="0"/>
            </a:spcAft>
          </a:pPr>
          <a:r>
            <a:rPr lang="pt-BR" sz="18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Fora dos pontos a serem agrupados, atribua aleatoriamente n pontos como o centro do cluster, onde n é o número de clusters necessários.</a:t>
          </a:r>
          <a:endParaRPr lang="pt-BR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ECE8C3D-9026-4856-97FA-AE022A4290ED}" type="parTrans" cxnId="{E532A164-F3BA-4E79-AA73-B78F070948A8}">
      <dgm:prSet/>
      <dgm:spPr/>
      <dgm:t>
        <a:bodyPr/>
        <a:lstStyle/>
        <a:p>
          <a:pPr algn="ctr"/>
          <a:endParaRPr lang="pt-BR"/>
        </a:p>
      </dgm:t>
    </dgm:pt>
    <dgm:pt modelId="{90528690-0DD8-4A39-B20F-382636A7D6AE}" type="sibTrans" cxnId="{E532A164-F3BA-4E79-AA73-B78F070948A8}">
      <dgm:prSet/>
      <dgm:spPr/>
      <dgm:t>
        <a:bodyPr/>
        <a:lstStyle/>
        <a:p>
          <a:pPr algn="ctr"/>
          <a:endParaRPr lang="pt-BR"/>
        </a:p>
      </dgm:t>
    </dgm:pt>
    <dgm:pt modelId="{A4A3453B-5607-4F82-8F8F-C978A3CB4C3F}">
      <dgm:prSet phldrT="[Texto]"/>
      <dgm:spPr/>
      <dgm:t>
        <a:bodyPr/>
        <a:lstStyle/>
        <a:p>
          <a:pPr algn="ctr"/>
          <a:r>
            <a:rPr lang="pt-BR" dirty="0" smtClean="0"/>
            <a:t>Etapa 2</a:t>
          </a:r>
          <a:endParaRPr lang="pt-BR" dirty="0"/>
        </a:p>
      </dgm:t>
    </dgm:pt>
    <dgm:pt modelId="{881EE603-56E9-4C4B-A49B-3E3E4F139C78}" type="parTrans" cxnId="{4F3F310E-880A-46D3-B22F-CC676AB9EC1E}">
      <dgm:prSet/>
      <dgm:spPr/>
      <dgm:t>
        <a:bodyPr/>
        <a:lstStyle/>
        <a:p>
          <a:pPr algn="ctr"/>
          <a:endParaRPr lang="pt-BR"/>
        </a:p>
      </dgm:t>
    </dgm:pt>
    <dgm:pt modelId="{32521F4E-E40C-49F9-8F69-2ABAC7D92CB7}" type="sibTrans" cxnId="{4F3F310E-880A-46D3-B22F-CC676AB9EC1E}">
      <dgm:prSet/>
      <dgm:spPr/>
      <dgm:t>
        <a:bodyPr/>
        <a:lstStyle/>
        <a:p>
          <a:pPr algn="ctr"/>
          <a:endParaRPr lang="pt-BR"/>
        </a:p>
      </dgm:t>
    </dgm:pt>
    <dgm:pt modelId="{C61DCA5C-5DAC-4F4D-B913-97C2CE5C49B0}">
      <dgm:prSet phldrT="[Texto]" custT="1"/>
      <dgm:spPr/>
      <dgm:t>
        <a:bodyPr anchor="t"/>
        <a:lstStyle/>
        <a:p>
          <a:pPr algn="ctr">
            <a:lnSpc>
              <a:spcPct val="114000"/>
            </a:lnSpc>
            <a:spcAft>
              <a:spcPts val="0"/>
            </a:spcAft>
          </a:pPr>
          <a:r>
            <a:rPr lang="pt-BR" sz="18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encontre a distância entre todos os pontos com os pontos escolhidos como centros aleatórios.</a:t>
          </a:r>
          <a:endParaRPr lang="pt-BR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656705-89F9-4F46-8D1E-606F325B44BD}" type="parTrans" cxnId="{BB9C5620-C7FB-4826-9C03-8DF57A250D33}">
      <dgm:prSet/>
      <dgm:spPr/>
      <dgm:t>
        <a:bodyPr/>
        <a:lstStyle/>
        <a:p>
          <a:pPr algn="ctr"/>
          <a:endParaRPr lang="pt-BR"/>
        </a:p>
      </dgm:t>
    </dgm:pt>
    <dgm:pt modelId="{E53538E7-665D-4C50-A9AF-998F469CEBBC}" type="sibTrans" cxnId="{BB9C5620-C7FB-4826-9C03-8DF57A250D33}">
      <dgm:prSet/>
      <dgm:spPr/>
      <dgm:t>
        <a:bodyPr/>
        <a:lstStyle/>
        <a:p>
          <a:pPr algn="ctr"/>
          <a:endParaRPr lang="pt-BR"/>
        </a:p>
      </dgm:t>
    </dgm:pt>
    <dgm:pt modelId="{4535E37B-00D4-4077-873E-C63894BC891A}">
      <dgm:prSet phldrT="[Texto]"/>
      <dgm:spPr/>
      <dgm:t>
        <a:bodyPr/>
        <a:lstStyle/>
        <a:p>
          <a:pPr algn="ctr"/>
          <a:r>
            <a:rPr lang="pt-BR" dirty="0" smtClean="0"/>
            <a:t>Etapa 3</a:t>
          </a:r>
          <a:endParaRPr lang="pt-BR" dirty="0"/>
        </a:p>
      </dgm:t>
    </dgm:pt>
    <dgm:pt modelId="{80CF4C04-F3CD-4474-B292-C2BC1F2FCFD3}" type="parTrans" cxnId="{EDE1B8A4-A565-4E72-833C-FB7A8E8ED2BA}">
      <dgm:prSet/>
      <dgm:spPr/>
      <dgm:t>
        <a:bodyPr/>
        <a:lstStyle/>
        <a:p>
          <a:pPr algn="ctr"/>
          <a:endParaRPr lang="pt-BR"/>
        </a:p>
      </dgm:t>
    </dgm:pt>
    <dgm:pt modelId="{D3175B9D-0138-4804-A739-3DEDF8A6C324}" type="sibTrans" cxnId="{EDE1B8A4-A565-4E72-833C-FB7A8E8ED2BA}">
      <dgm:prSet/>
      <dgm:spPr/>
      <dgm:t>
        <a:bodyPr/>
        <a:lstStyle/>
        <a:p>
          <a:pPr algn="ctr"/>
          <a:endParaRPr lang="pt-BR"/>
        </a:p>
      </dgm:t>
    </dgm:pt>
    <dgm:pt modelId="{76C16C29-757B-4A5B-BAB3-AB092EBE3C8E}">
      <dgm:prSet phldrT="[Texto]" custT="1"/>
      <dgm:spPr/>
      <dgm:t>
        <a:bodyPr anchor="ctr"/>
        <a:lstStyle/>
        <a:p>
          <a:pPr algn="ctr">
            <a:lnSpc>
              <a:spcPct val="114000"/>
            </a:lnSpc>
            <a:spcAft>
              <a:spcPts val="0"/>
            </a:spcAft>
          </a:pPr>
          <a:r>
            <a:rPr lang="pt-BR" sz="18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atribua os pontos ao cluster ao qual ele está mais próximo.</a:t>
          </a:r>
          <a:endParaRPr lang="pt-BR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8BAAEB6-F4CB-491D-98C6-1B78DCD02FF9}" type="parTrans" cxnId="{2734BF7D-3763-4B93-9165-879A90DD9675}">
      <dgm:prSet/>
      <dgm:spPr/>
      <dgm:t>
        <a:bodyPr/>
        <a:lstStyle/>
        <a:p>
          <a:pPr algn="ctr"/>
          <a:endParaRPr lang="pt-BR"/>
        </a:p>
      </dgm:t>
    </dgm:pt>
    <dgm:pt modelId="{54E115DF-3165-4B92-AC36-14395663ED36}" type="sibTrans" cxnId="{2734BF7D-3763-4B93-9165-879A90DD9675}">
      <dgm:prSet/>
      <dgm:spPr/>
      <dgm:t>
        <a:bodyPr/>
        <a:lstStyle/>
        <a:p>
          <a:pPr algn="ctr"/>
          <a:endParaRPr lang="pt-BR"/>
        </a:p>
      </dgm:t>
    </dgm:pt>
    <dgm:pt modelId="{A496C877-3113-4686-853A-CBC4DA088928}" type="pres">
      <dgm:prSet presAssocID="{CCCB22AD-EDBA-40CD-B322-3DA229B143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F2FDB-03DD-4927-A3FB-14D6AC7A362D}" type="pres">
      <dgm:prSet presAssocID="{CCCB22AD-EDBA-40CD-B322-3DA229B143E5}" presName="tSp" presStyleCnt="0"/>
      <dgm:spPr/>
    </dgm:pt>
    <dgm:pt modelId="{9F00B72E-8BF9-43EF-910B-8DF3FE117EBE}" type="pres">
      <dgm:prSet presAssocID="{CCCB22AD-EDBA-40CD-B322-3DA229B143E5}" presName="bSp" presStyleCnt="0"/>
      <dgm:spPr/>
    </dgm:pt>
    <dgm:pt modelId="{5E7F780A-3AB3-4127-B326-85EBF3634D82}" type="pres">
      <dgm:prSet presAssocID="{CCCB22AD-EDBA-40CD-B322-3DA229B143E5}" presName="process" presStyleCnt="0"/>
      <dgm:spPr/>
    </dgm:pt>
    <dgm:pt modelId="{0276D35B-FE89-4503-B080-95D1917C7AA7}" type="pres">
      <dgm:prSet presAssocID="{19FACE13-CC43-430E-AC44-E5F1DA24242C}" presName="composite1" presStyleCnt="0"/>
      <dgm:spPr/>
    </dgm:pt>
    <dgm:pt modelId="{D5BE8DF9-5D28-4282-88C5-276828640254}" type="pres">
      <dgm:prSet presAssocID="{19FACE13-CC43-430E-AC44-E5F1DA24242C}" presName="dummyNode1" presStyleLbl="node1" presStyleIdx="0" presStyleCnt="3"/>
      <dgm:spPr/>
    </dgm:pt>
    <dgm:pt modelId="{792F71F1-D985-4901-9177-02D5F7AB94F7}" type="pres">
      <dgm:prSet presAssocID="{19FACE13-CC43-430E-AC44-E5F1DA24242C}" presName="childNode1" presStyleLbl="bgAcc1" presStyleIdx="0" presStyleCnt="3" custScaleX="103551" custScaleY="11978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95FA3D-0D7F-4F56-8C7E-73EA3A098C3C}" type="pres">
      <dgm:prSet presAssocID="{19FACE13-CC43-430E-AC44-E5F1DA24242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36BC9A-472E-4ABF-A2A6-BE7254C96392}" type="pres">
      <dgm:prSet presAssocID="{19FACE13-CC43-430E-AC44-E5F1DA24242C}" presName="parentNode1" presStyleLbl="node1" presStyleIdx="0" presStyleCnt="3" custScaleX="65552" custScaleY="4202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063DE4-554A-4F69-B67F-177331981F11}" type="pres">
      <dgm:prSet presAssocID="{19FACE13-CC43-430E-AC44-E5F1DA24242C}" presName="connSite1" presStyleCnt="0"/>
      <dgm:spPr/>
    </dgm:pt>
    <dgm:pt modelId="{C9A1ADFA-E3F9-43D9-AA4B-56F3E01063A3}" type="pres">
      <dgm:prSet presAssocID="{3A370D2C-45B3-4A45-BE86-6F0E25A591C4}" presName="Name9" presStyleLbl="sibTrans2D1" presStyleIdx="0" presStyleCnt="2"/>
      <dgm:spPr/>
      <dgm:t>
        <a:bodyPr/>
        <a:lstStyle/>
        <a:p>
          <a:endParaRPr lang="pt-BR"/>
        </a:p>
      </dgm:t>
    </dgm:pt>
    <dgm:pt modelId="{0824356F-799C-478D-A49B-4A152BE0BBE4}" type="pres">
      <dgm:prSet presAssocID="{A4A3453B-5607-4F82-8F8F-C978A3CB4C3F}" presName="composite2" presStyleCnt="0"/>
      <dgm:spPr/>
    </dgm:pt>
    <dgm:pt modelId="{60FEA96A-9631-4A2C-9D3D-F4E8C0C70635}" type="pres">
      <dgm:prSet presAssocID="{A4A3453B-5607-4F82-8F8F-C978A3CB4C3F}" presName="dummyNode2" presStyleLbl="node1" presStyleIdx="0" presStyleCnt="3"/>
      <dgm:spPr/>
    </dgm:pt>
    <dgm:pt modelId="{EA5C2CF2-DE95-414E-981C-7910E466A6CD}" type="pres">
      <dgm:prSet presAssocID="{A4A3453B-5607-4F82-8F8F-C978A3CB4C3F}" presName="childNode2" presStyleLbl="bgAcc1" presStyleIdx="1" presStyleCnt="3" custScaleY="11978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DC635A-E229-4FE2-A80D-039696DD5289}" type="pres">
      <dgm:prSet presAssocID="{A4A3453B-5607-4F82-8F8F-C978A3CB4C3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816B57-84F0-44EE-A69F-2F2F8992F046}" type="pres">
      <dgm:prSet presAssocID="{A4A3453B-5607-4F82-8F8F-C978A3CB4C3F}" presName="parentNode2" presStyleLbl="node1" presStyleIdx="1" presStyleCnt="3" custScaleX="65552" custScaleY="4202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CAE0A2-5DF9-43E7-AFA2-F04B8F7C8404}" type="pres">
      <dgm:prSet presAssocID="{A4A3453B-5607-4F82-8F8F-C978A3CB4C3F}" presName="connSite2" presStyleCnt="0"/>
      <dgm:spPr/>
    </dgm:pt>
    <dgm:pt modelId="{C8B56C5C-F3CB-4E7F-833B-FCBCEF9BAEF9}" type="pres">
      <dgm:prSet presAssocID="{32521F4E-E40C-49F9-8F69-2ABAC7D92CB7}" presName="Name18" presStyleLbl="sibTrans2D1" presStyleIdx="1" presStyleCnt="2"/>
      <dgm:spPr/>
      <dgm:t>
        <a:bodyPr/>
        <a:lstStyle/>
        <a:p>
          <a:endParaRPr lang="pt-BR"/>
        </a:p>
      </dgm:t>
    </dgm:pt>
    <dgm:pt modelId="{C63F2BB0-6CB2-480E-9874-8B4D629739B2}" type="pres">
      <dgm:prSet presAssocID="{4535E37B-00D4-4077-873E-C63894BC891A}" presName="composite1" presStyleCnt="0"/>
      <dgm:spPr/>
    </dgm:pt>
    <dgm:pt modelId="{B48CC3BD-6FAB-4025-86F2-625C37DF2746}" type="pres">
      <dgm:prSet presAssocID="{4535E37B-00D4-4077-873E-C63894BC891A}" presName="dummyNode1" presStyleLbl="node1" presStyleIdx="1" presStyleCnt="3"/>
      <dgm:spPr/>
    </dgm:pt>
    <dgm:pt modelId="{8ECE8179-EF4E-4B2A-8205-3F893722197A}" type="pres">
      <dgm:prSet presAssocID="{4535E37B-00D4-4077-873E-C63894BC891A}" presName="childNode1" presStyleLbl="bgAcc1" presStyleIdx="2" presStyleCnt="3" custScaleY="11978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6F5FA-AEC3-4567-BBD4-AD44361A6EA4}" type="pres">
      <dgm:prSet presAssocID="{4535E37B-00D4-4077-873E-C63894BC891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91F5AF-F2B4-4B41-85B2-ABA79800442A}" type="pres">
      <dgm:prSet presAssocID="{4535E37B-00D4-4077-873E-C63894BC891A}" presName="parentNode1" presStyleLbl="node1" presStyleIdx="2" presStyleCnt="3" custScaleX="65552" custScaleY="4202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E1B710-4136-4FAE-8FB3-6D2A6B1CE6FD}" type="pres">
      <dgm:prSet presAssocID="{4535E37B-00D4-4077-873E-C63894BC891A}" presName="connSite1" presStyleCnt="0"/>
      <dgm:spPr/>
    </dgm:pt>
  </dgm:ptLst>
  <dgm:cxnLst>
    <dgm:cxn modelId="{58288C3B-FDE7-46AA-9C8D-B865DFCE35A8}" type="presOf" srcId="{A4A3453B-5607-4F82-8F8F-C978A3CB4C3F}" destId="{D6816B57-84F0-44EE-A69F-2F2F8992F046}" srcOrd="0" destOrd="0" presId="urn:microsoft.com/office/officeart/2005/8/layout/hProcess4"/>
    <dgm:cxn modelId="{E532A164-F3BA-4E79-AA73-B78F070948A8}" srcId="{19FACE13-CC43-430E-AC44-E5F1DA24242C}" destId="{B59FD7A2-804C-49EC-9AB3-EA7866ADC35E}" srcOrd="0" destOrd="0" parTransId="{FECE8C3D-9026-4856-97FA-AE022A4290ED}" sibTransId="{90528690-0DD8-4A39-B20F-382636A7D6AE}"/>
    <dgm:cxn modelId="{2A25EF30-1773-46DD-9F8B-3984DF371C9D}" type="presOf" srcId="{C61DCA5C-5DAC-4F4D-B913-97C2CE5C49B0}" destId="{EA5C2CF2-DE95-414E-981C-7910E466A6CD}" srcOrd="0" destOrd="0" presId="urn:microsoft.com/office/officeart/2005/8/layout/hProcess4"/>
    <dgm:cxn modelId="{3DA54C9C-DEC3-47DB-B851-3358117A3829}" srcId="{CCCB22AD-EDBA-40CD-B322-3DA229B143E5}" destId="{19FACE13-CC43-430E-AC44-E5F1DA24242C}" srcOrd="0" destOrd="0" parTransId="{84664FA3-41F1-4978-B894-F7CE46829277}" sibTransId="{3A370D2C-45B3-4A45-BE86-6F0E25A591C4}"/>
    <dgm:cxn modelId="{BB9C5620-C7FB-4826-9C03-8DF57A250D33}" srcId="{A4A3453B-5607-4F82-8F8F-C978A3CB4C3F}" destId="{C61DCA5C-5DAC-4F4D-B913-97C2CE5C49B0}" srcOrd="0" destOrd="0" parTransId="{3D656705-89F9-4F46-8D1E-606F325B44BD}" sibTransId="{E53538E7-665D-4C50-A9AF-998F469CEBBC}"/>
    <dgm:cxn modelId="{59B3FA18-DC02-4066-9C55-7364786DC438}" type="presOf" srcId="{32521F4E-E40C-49F9-8F69-2ABAC7D92CB7}" destId="{C8B56C5C-F3CB-4E7F-833B-FCBCEF9BAEF9}" srcOrd="0" destOrd="0" presId="urn:microsoft.com/office/officeart/2005/8/layout/hProcess4"/>
    <dgm:cxn modelId="{1036B5FF-FA38-411B-BCD7-6C5CD58D8310}" type="presOf" srcId="{76C16C29-757B-4A5B-BAB3-AB092EBE3C8E}" destId="{8ECE8179-EF4E-4B2A-8205-3F893722197A}" srcOrd="0" destOrd="0" presId="urn:microsoft.com/office/officeart/2005/8/layout/hProcess4"/>
    <dgm:cxn modelId="{13C028E4-D4C6-4F24-9BD5-7FA18AA6D6E5}" type="presOf" srcId="{B59FD7A2-804C-49EC-9AB3-EA7866ADC35E}" destId="{792F71F1-D985-4901-9177-02D5F7AB94F7}" srcOrd="0" destOrd="0" presId="urn:microsoft.com/office/officeart/2005/8/layout/hProcess4"/>
    <dgm:cxn modelId="{4F3F310E-880A-46D3-B22F-CC676AB9EC1E}" srcId="{CCCB22AD-EDBA-40CD-B322-3DA229B143E5}" destId="{A4A3453B-5607-4F82-8F8F-C978A3CB4C3F}" srcOrd="1" destOrd="0" parTransId="{881EE603-56E9-4C4B-A49B-3E3E4F139C78}" sibTransId="{32521F4E-E40C-49F9-8F69-2ABAC7D92CB7}"/>
    <dgm:cxn modelId="{841E3053-7A8F-478F-B720-6726BE1ACB45}" type="presOf" srcId="{19FACE13-CC43-430E-AC44-E5F1DA24242C}" destId="{6836BC9A-472E-4ABF-A2A6-BE7254C96392}" srcOrd="0" destOrd="0" presId="urn:microsoft.com/office/officeart/2005/8/layout/hProcess4"/>
    <dgm:cxn modelId="{9F2D73B4-726B-426E-B94C-B0145A0B9A6E}" type="presOf" srcId="{B59FD7A2-804C-49EC-9AB3-EA7866ADC35E}" destId="{F295FA3D-0D7F-4F56-8C7E-73EA3A098C3C}" srcOrd="1" destOrd="0" presId="urn:microsoft.com/office/officeart/2005/8/layout/hProcess4"/>
    <dgm:cxn modelId="{A684B84E-E4DE-4886-A6C3-CB13D8586697}" type="presOf" srcId="{CCCB22AD-EDBA-40CD-B322-3DA229B143E5}" destId="{A496C877-3113-4686-853A-CBC4DA088928}" srcOrd="0" destOrd="0" presId="urn:microsoft.com/office/officeart/2005/8/layout/hProcess4"/>
    <dgm:cxn modelId="{88B1253D-D8F5-4A10-8DE2-89878DC7882D}" type="presOf" srcId="{76C16C29-757B-4A5B-BAB3-AB092EBE3C8E}" destId="{9F26F5FA-AEC3-4567-BBD4-AD44361A6EA4}" srcOrd="1" destOrd="0" presId="urn:microsoft.com/office/officeart/2005/8/layout/hProcess4"/>
    <dgm:cxn modelId="{EDE1B8A4-A565-4E72-833C-FB7A8E8ED2BA}" srcId="{CCCB22AD-EDBA-40CD-B322-3DA229B143E5}" destId="{4535E37B-00D4-4077-873E-C63894BC891A}" srcOrd="2" destOrd="0" parTransId="{80CF4C04-F3CD-4474-B292-C2BC1F2FCFD3}" sibTransId="{D3175B9D-0138-4804-A739-3DEDF8A6C324}"/>
    <dgm:cxn modelId="{8992CD67-A89C-4618-B455-8B29B8CDAE50}" type="presOf" srcId="{4535E37B-00D4-4077-873E-C63894BC891A}" destId="{8691F5AF-F2B4-4B41-85B2-ABA79800442A}" srcOrd="0" destOrd="0" presId="urn:microsoft.com/office/officeart/2005/8/layout/hProcess4"/>
    <dgm:cxn modelId="{1D082637-4D1F-40AA-9D2B-25BC7D4ACB90}" type="presOf" srcId="{3A370D2C-45B3-4A45-BE86-6F0E25A591C4}" destId="{C9A1ADFA-E3F9-43D9-AA4B-56F3E01063A3}" srcOrd="0" destOrd="0" presId="urn:microsoft.com/office/officeart/2005/8/layout/hProcess4"/>
    <dgm:cxn modelId="{2734BF7D-3763-4B93-9165-879A90DD9675}" srcId="{4535E37B-00D4-4077-873E-C63894BC891A}" destId="{76C16C29-757B-4A5B-BAB3-AB092EBE3C8E}" srcOrd="0" destOrd="0" parTransId="{48BAAEB6-F4CB-491D-98C6-1B78DCD02FF9}" sibTransId="{54E115DF-3165-4B92-AC36-14395663ED36}"/>
    <dgm:cxn modelId="{359BA328-3C90-434B-8501-D32C22036DEB}" type="presOf" srcId="{C61DCA5C-5DAC-4F4D-B913-97C2CE5C49B0}" destId="{CFDC635A-E229-4FE2-A80D-039696DD5289}" srcOrd="1" destOrd="0" presId="urn:microsoft.com/office/officeart/2005/8/layout/hProcess4"/>
    <dgm:cxn modelId="{92466982-D50F-4141-ADE8-1A0B46E19E97}" type="presParOf" srcId="{A496C877-3113-4686-853A-CBC4DA088928}" destId="{E8FF2FDB-03DD-4927-A3FB-14D6AC7A362D}" srcOrd="0" destOrd="0" presId="urn:microsoft.com/office/officeart/2005/8/layout/hProcess4"/>
    <dgm:cxn modelId="{41E265CE-0835-4CEE-A9BF-76FC35BFC439}" type="presParOf" srcId="{A496C877-3113-4686-853A-CBC4DA088928}" destId="{9F00B72E-8BF9-43EF-910B-8DF3FE117EBE}" srcOrd="1" destOrd="0" presId="urn:microsoft.com/office/officeart/2005/8/layout/hProcess4"/>
    <dgm:cxn modelId="{50951BCA-E87B-401D-AB9A-35C31858FCEF}" type="presParOf" srcId="{A496C877-3113-4686-853A-CBC4DA088928}" destId="{5E7F780A-3AB3-4127-B326-85EBF3634D82}" srcOrd="2" destOrd="0" presId="urn:microsoft.com/office/officeart/2005/8/layout/hProcess4"/>
    <dgm:cxn modelId="{742CD2B6-72EB-4315-B14B-3D503FD7AC29}" type="presParOf" srcId="{5E7F780A-3AB3-4127-B326-85EBF3634D82}" destId="{0276D35B-FE89-4503-B080-95D1917C7AA7}" srcOrd="0" destOrd="0" presId="urn:microsoft.com/office/officeart/2005/8/layout/hProcess4"/>
    <dgm:cxn modelId="{4885C128-85D8-492F-AB4D-CEA41F7352E5}" type="presParOf" srcId="{0276D35B-FE89-4503-B080-95D1917C7AA7}" destId="{D5BE8DF9-5D28-4282-88C5-276828640254}" srcOrd="0" destOrd="0" presId="urn:microsoft.com/office/officeart/2005/8/layout/hProcess4"/>
    <dgm:cxn modelId="{F307CB7B-C250-43DA-9D73-25069CD24444}" type="presParOf" srcId="{0276D35B-FE89-4503-B080-95D1917C7AA7}" destId="{792F71F1-D985-4901-9177-02D5F7AB94F7}" srcOrd="1" destOrd="0" presId="urn:microsoft.com/office/officeart/2005/8/layout/hProcess4"/>
    <dgm:cxn modelId="{DEF275E5-A3B3-4CAA-A57A-90AF20B5E7A9}" type="presParOf" srcId="{0276D35B-FE89-4503-B080-95D1917C7AA7}" destId="{F295FA3D-0D7F-4F56-8C7E-73EA3A098C3C}" srcOrd="2" destOrd="0" presId="urn:microsoft.com/office/officeart/2005/8/layout/hProcess4"/>
    <dgm:cxn modelId="{C6C6B0F2-3CCB-4237-BC84-B7583F70EEFD}" type="presParOf" srcId="{0276D35B-FE89-4503-B080-95D1917C7AA7}" destId="{6836BC9A-472E-4ABF-A2A6-BE7254C96392}" srcOrd="3" destOrd="0" presId="urn:microsoft.com/office/officeart/2005/8/layout/hProcess4"/>
    <dgm:cxn modelId="{AE2F7C0E-5E50-4DCA-93D4-CFDC5802DE48}" type="presParOf" srcId="{0276D35B-FE89-4503-B080-95D1917C7AA7}" destId="{34063DE4-554A-4F69-B67F-177331981F11}" srcOrd="4" destOrd="0" presId="urn:microsoft.com/office/officeart/2005/8/layout/hProcess4"/>
    <dgm:cxn modelId="{F9972345-FAE4-44B9-8955-315E1464AC69}" type="presParOf" srcId="{5E7F780A-3AB3-4127-B326-85EBF3634D82}" destId="{C9A1ADFA-E3F9-43D9-AA4B-56F3E01063A3}" srcOrd="1" destOrd="0" presId="urn:microsoft.com/office/officeart/2005/8/layout/hProcess4"/>
    <dgm:cxn modelId="{2A20E988-4947-41C9-ACA6-65D40558A600}" type="presParOf" srcId="{5E7F780A-3AB3-4127-B326-85EBF3634D82}" destId="{0824356F-799C-478D-A49B-4A152BE0BBE4}" srcOrd="2" destOrd="0" presId="urn:microsoft.com/office/officeart/2005/8/layout/hProcess4"/>
    <dgm:cxn modelId="{DC5C27B6-C7CD-4ED8-A563-D60EB14D1117}" type="presParOf" srcId="{0824356F-799C-478D-A49B-4A152BE0BBE4}" destId="{60FEA96A-9631-4A2C-9D3D-F4E8C0C70635}" srcOrd="0" destOrd="0" presId="urn:microsoft.com/office/officeart/2005/8/layout/hProcess4"/>
    <dgm:cxn modelId="{BE252E00-93F1-499D-8722-EAE83C3E7F1D}" type="presParOf" srcId="{0824356F-799C-478D-A49B-4A152BE0BBE4}" destId="{EA5C2CF2-DE95-414E-981C-7910E466A6CD}" srcOrd="1" destOrd="0" presId="urn:microsoft.com/office/officeart/2005/8/layout/hProcess4"/>
    <dgm:cxn modelId="{B72EB211-B223-44CB-B1B7-6564A49014D3}" type="presParOf" srcId="{0824356F-799C-478D-A49B-4A152BE0BBE4}" destId="{CFDC635A-E229-4FE2-A80D-039696DD5289}" srcOrd="2" destOrd="0" presId="urn:microsoft.com/office/officeart/2005/8/layout/hProcess4"/>
    <dgm:cxn modelId="{AA49E27F-E9C0-4C65-A460-56FAEC0E8713}" type="presParOf" srcId="{0824356F-799C-478D-A49B-4A152BE0BBE4}" destId="{D6816B57-84F0-44EE-A69F-2F2F8992F046}" srcOrd="3" destOrd="0" presId="urn:microsoft.com/office/officeart/2005/8/layout/hProcess4"/>
    <dgm:cxn modelId="{7BE9E05B-3BB0-4B24-89C5-7751459BFAFD}" type="presParOf" srcId="{0824356F-799C-478D-A49B-4A152BE0BBE4}" destId="{4FCAE0A2-5DF9-43E7-AFA2-F04B8F7C8404}" srcOrd="4" destOrd="0" presId="urn:microsoft.com/office/officeart/2005/8/layout/hProcess4"/>
    <dgm:cxn modelId="{5A61B10F-3B54-4A8B-A44D-2C8BD6D569BA}" type="presParOf" srcId="{5E7F780A-3AB3-4127-B326-85EBF3634D82}" destId="{C8B56C5C-F3CB-4E7F-833B-FCBCEF9BAEF9}" srcOrd="3" destOrd="0" presId="urn:microsoft.com/office/officeart/2005/8/layout/hProcess4"/>
    <dgm:cxn modelId="{9D3AB68C-B1C9-4A8E-B56E-62EC90E24676}" type="presParOf" srcId="{5E7F780A-3AB3-4127-B326-85EBF3634D82}" destId="{C63F2BB0-6CB2-480E-9874-8B4D629739B2}" srcOrd="4" destOrd="0" presId="urn:microsoft.com/office/officeart/2005/8/layout/hProcess4"/>
    <dgm:cxn modelId="{422D8A9F-5CF1-471C-9F1C-8A93932DD05A}" type="presParOf" srcId="{C63F2BB0-6CB2-480E-9874-8B4D629739B2}" destId="{B48CC3BD-6FAB-4025-86F2-625C37DF2746}" srcOrd="0" destOrd="0" presId="urn:microsoft.com/office/officeart/2005/8/layout/hProcess4"/>
    <dgm:cxn modelId="{D53B7576-C5F5-4A40-8D41-A174B4CB2362}" type="presParOf" srcId="{C63F2BB0-6CB2-480E-9874-8B4D629739B2}" destId="{8ECE8179-EF4E-4B2A-8205-3F893722197A}" srcOrd="1" destOrd="0" presId="urn:microsoft.com/office/officeart/2005/8/layout/hProcess4"/>
    <dgm:cxn modelId="{549CE9A1-5D16-40EF-BF1B-79DC18148DF3}" type="presParOf" srcId="{C63F2BB0-6CB2-480E-9874-8B4D629739B2}" destId="{9F26F5FA-AEC3-4567-BBD4-AD44361A6EA4}" srcOrd="2" destOrd="0" presId="urn:microsoft.com/office/officeart/2005/8/layout/hProcess4"/>
    <dgm:cxn modelId="{BD3D48F4-2265-47CF-899C-5D87FE5F9947}" type="presParOf" srcId="{C63F2BB0-6CB2-480E-9874-8B4D629739B2}" destId="{8691F5AF-F2B4-4B41-85B2-ABA79800442A}" srcOrd="3" destOrd="0" presId="urn:microsoft.com/office/officeart/2005/8/layout/hProcess4"/>
    <dgm:cxn modelId="{6AA3FEC7-125A-4057-A15E-5708A2B31E6B}" type="presParOf" srcId="{C63F2BB0-6CB2-480E-9874-8B4D629739B2}" destId="{15E1B710-4136-4FAE-8FB3-6D2A6B1CE6F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90F76-086A-4470-A6FC-B9D2C1D8D233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EB35EC8E-8BBB-44B0-8183-2DC805F8347A}">
      <dgm:prSet phldrT="[Texto]"/>
      <dgm:spPr/>
      <dgm:t>
        <a:bodyPr/>
        <a:lstStyle/>
        <a:p>
          <a:r>
            <a:rPr lang="pt-BR" dirty="0" smtClean="0"/>
            <a:t>Velocidade do vento (y)</a:t>
          </a:r>
          <a:endParaRPr lang="pt-BR" dirty="0"/>
        </a:p>
      </dgm:t>
    </dgm:pt>
    <dgm:pt modelId="{ADF36CC9-61FD-4C94-A7F1-AB744B894C55}" type="parTrans" cxnId="{A65ECA58-AF89-41A2-8293-BF0450F224DC}">
      <dgm:prSet/>
      <dgm:spPr/>
      <dgm:t>
        <a:bodyPr/>
        <a:lstStyle/>
        <a:p>
          <a:endParaRPr lang="pt-BR"/>
        </a:p>
      </dgm:t>
    </dgm:pt>
    <dgm:pt modelId="{6AA3C00A-36D0-4A17-8B33-CFBB21221A07}" type="sibTrans" cxnId="{A65ECA58-AF89-41A2-8293-BF0450F224DC}">
      <dgm:prSet/>
      <dgm:spPr/>
      <dgm:t>
        <a:bodyPr/>
        <a:lstStyle/>
        <a:p>
          <a:endParaRPr lang="pt-BR"/>
        </a:p>
      </dgm:t>
    </dgm:pt>
    <dgm:pt modelId="{8100CDC1-4222-4186-A1CD-E9C750C136CC}">
      <dgm:prSet phldrT="[Texto]"/>
      <dgm:spPr/>
      <dgm:t>
        <a:bodyPr/>
        <a:lstStyle/>
        <a:p>
          <a:r>
            <a:rPr lang="pt-BR" dirty="0" smtClean="0"/>
            <a:t>Temperatura do ar (x)</a:t>
          </a:r>
          <a:endParaRPr lang="pt-BR" dirty="0"/>
        </a:p>
      </dgm:t>
    </dgm:pt>
    <dgm:pt modelId="{80790F46-C105-4A19-AF6D-4F46CF4E4FB5}" type="parTrans" cxnId="{66617E3D-7506-40F4-A8A0-F625E612206B}">
      <dgm:prSet/>
      <dgm:spPr/>
      <dgm:t>
        <a:bodyPr/>
        <a:lstStyle/>
        <a:p>
          <a:endParaRPr lang="pt-BR"/>
        </a:p>
      </dgm:t>
    </dgm:pt>
    <dgm:pt modelId="{BF4F2903-B806-4AE5-9364-A840E8622ADB}" type="sibTrans" cxnId="{66617E3D-7506-40F4-A8A0-F625E612206B}">
      <dgm:prSet/>
      <dgm:spPr/>
      <dgm:t>
        <a:bodyPr/>
        <a:lstStyle/>
        <a:p>
          <a:endParaRPr lang="pt-BR"/>
        </a:p>
      </dgm:t>
    </dgm:pt>
    <dgm:pt modelId="{4B24ACF2-71A9-48C6-8396-FF20D0247C25}">
      <dgm:prSet phldrT="[Texto]"/>
      <dgm:spPr/>
      <dgm:t>
        <a:bodyPr/>
        <a:lstStyle/>
        <a:p>
          <a:r>
            <a:rPr lang="pt-BR" dirty="0" smtClean="0"/>
            <a:t>Umidade do ar (x)</a:t>
          </a:r>
          <a:endParaRPr lang="pt-BR" dirty="0"/>
        </a:p>
      </dgm:t>
    </dgm:pt>
    <dgm:pt modelId="{66C63948-F242-4DF7-A259-1C772181B5DC}" type="parTrans" cxnId="{89A78E2E-4BC7-457E-A6F7-AAD20D58E49E}">
      <dgm:prSet/>
      <dgm:spPr/>
      <dgm:t>
        <a:bodyPr/>
        <a:lstStyle/>
        <a:p>
          <a:endParaRPr lang="pt-BR"/>
        </a:p>
      </dgm:t>
    </dgm:pt>
    <dgm:pt modelId="{83E4502B-C420-490F-9537-D7494606838F}" type="sibTrans" cxnId="{89A78E2E-4BC7-457E-A6F7-AAD20D58E49E}">
      <dgm:prSet/>
      <dgm:spPr/>
      <dgm:t>
        <a:bodyPr/>
        <a:lstStyle/>
        <a:p>
          <a:endParaRPr lang="pt-BR"/>
        </a:p>
      </dgm:t>
    </dgm:pt>
    <dgm:pt modelId="{B5350903-4A9F-4FFF-B94F-4F9A80B377FC}">
      <dgm:prSet phldrT="[Texto]"/>
      <dgm:spPr/>
      <dgm:t>
        <a:bodyPr/>
        <a:lstStyle/>
        <a:p>
          <a:r>
            <a:rPr lang="pt-BR" dirty="0" smtClean="0"/>
            <a:t>Limite do Cartão (y)</a:t>
          </a:r>
          <a:endParaRPr lang="pt-BR" dirty="0"/>
        </a:p>
      </dgm:t>
    </dgm:pt>
    <dgm:pt modelId="{02FA0D49-BEB4-402B-9847-7D2149541EBA}" type="parTrans" cxnId="{BBF49E82-94AF-4753-AC16-B28E45C42AA4}">
      <dgm:prSet/>
      <dgm:spPr/>
      <dgm:t>
        <a:bodyPr/>
        <a:lstStyle/>
        <a:p>
          <a:endParaRPr lang="pt-BR"/>
        </a:p>
      </dgm:t>
    </dgm:pt>
    <dgm:pt modelId="{06EBA188-8E18-4E58-9637-9D986FB3AF71}" type="sibTrans" cxnId="{BBF49E82-94AF-4753-AC16-B28E45C42AA4}">
      <dgm:prSet/>
      <dgm:spPr/>
      <dgm:t>
        <a:bodyPr/>
        <a:lstStyle/>
        <a:p>
          <a:endParaRPr lang="pt-BR"/>
        </a:p>
      </dgm:t>
    </dgm:pt>
    <dgm:pt modelId="{EA79FC8A-AC6D-4B80-9240-792569477971}">
      <dgm:prSet phldrT="[Texto]"/>
      <dgm:spPr/>
      <dgm:t>
        <a:bodyPr/>
        <a:lstStyle/>
        <a:p>
          <a:r>
            <a:rPr lang="pt-BR" dirty="0" smtClean="0"/>
            <a:t>Gastos no cartão de crédito (x)</a:t>
          </a:r>
          <a:endParaRPr lang="pt-BR" dirty="0"/>
        </a:p>
      </dgm:t>
    </dgm:pt>
    <dgm:pt modelId="{6D8763C2-5D39-479E-B9DD-0789031D5493}" type="parTrans" cxnId="{FA5EF41F-6CA1-4DBD-BE5D-EBF7F2900957}">
      <dgm:prSet/>
      <dgm:spPr/>
      <dgm:t>
        <a:bodyPr/>
        <a:lstStyle/>
        <a:p>
          <a:endParaRPr lang="pt-BR"/>
        </a:p>
      </dgm:t>
    </dgm:pt>
    <dgm:pt modelId="{B1057D15-99F2-4F57-A35E-47262F5F38AF}" type="sibTrans" cxnId="{FA5EF41F-6CA1-4DBD-BE5D-EBF7F2900957}">
      <dgm:prSet/>
      <dgm:spPr/>
      <dgm:t>
        <a:bodyPr/>
        <a:lstStyle/>
        <a:p>
          <a:endParaRPr lang="pt-BR"/>
        </a:p>
      </dgm:t>
    </dgm:pt>
    <dgm:pt modelId="{F4560DC1-15E4-4D85-8F4F-21D45139B172}">
      <dgm:prSet phldrT="[Texto]"/>
      <dgm:spPr/>
      <dgm:t>
        <a:bodyPr/>
        <a:lstStyle/>
        <a:p>
          <a:r>
            <a:rPr lang="pt-BR" dirty="0" smtClean="0"/>
            <a:t>Histórico (x)</a:t>
          </a:r>
          <a:endParaRPr lang="pt-BR" dirty="0"/>
        </a:p>
      </dgm:t>
    </dgm:pt>
    <dgm:pt modelId="{1D0F4D03-4066-4146-B02D-DF4344F1CDC4}" type="parTrans" cxnId="{4A6338CE-7123-4945-81F9-71431553AEEB}">
      <dgm:prSet/>
      <dgm:spPr/>
      <dgm:t>
        <a:bodyPr/>
        <a:lstStyle/>
        <a:p>
          <a:endParaRPr lang="pt-BR"/>
        </a:p>
      </dgm:t>
    </dgm:pt>
    <dgm:pt modelId="{CF28C7A1-2421-4C18-9704-CE271C586917}" type="sibTrans" cxnId="{4A6338CE-7123-4945-81F9-71431553AEEB}">
      <dgm:prSet/>
      <dgm:spPr/>
      <dgm:t>
        <a:bodyPr/>
        <a:lstStyle/>
        <a:p>
          <a:endParaRPr lang="pt-BR"/>
        </a:p>
      </dgm:t>
    </dgm:pt>
    <dgm:pt modelId="{C4700B6F-CDA8-4CA2-A7F1-0DEDCC538CA6}">
      <dgm:prSet phldrT="[Texto]"/>
      <dgm:spPr/>
      <dgm:t>
        <a:bodyPr/>
        <a:lstStyle/>
        <a:p>
          <a:r>
            <a:rPr lang="pt-BR" dirty="0" smtClean="0"/>
            <a:t>Pressão do ar (x)</a:t>
          </a:r>
          <a:endParaRPr lang="pt-BR" dirty="0"/>
        </a:p>
      </dgm:t>
    </dgm:pt>
    <dgm:pt modelId="{50EE9EA3-274F-414C-8259-A8199A463713}" type="parTrans" cxnId="{C6605FAD-E237-4397-B9BD-2BC69DAA71C8}">
      <dgm:prSet/>
      <dgm:spPr/>
      <dgm:t>
        <a:bodyPr/>
        <a:lstStyle/>
        <a:p>
          <a:endParaRPr lang="pt-BR"/>
        </a:p>
      </dgm:t>
    </dgm:pt>
    <dgm:pt modelId="{AC251495-DBB7-49D6-81DE-D21EA3076E42}" type="sibTrans" cxnId="{C6605FAD-E237-4397-B9BD-2BC69DAA71C8}">
      <dgm:prSet/>
      <dgm:spPr/>
      <dgm:t>
        <a:bodyPr/>
        <a:lstStyle/>
        <a:p>
          <a:endParaRPr lang="pt-BR"/>
        </a:p>
      </dgm:t>
    </dgm:pt>
    <dgm:pt modelId="{B814B32A-6FAB-4BAA-9FA2-A1960F8EF11C}">
      <dgm:prSet phldrT="[Texto]"/>
      <dgm:spPr/>
      <dgm:t>
        <a:bodyPr/>
        <a:lstStyle/>
        <a:p>
          <a:r>
            <a:rPr lang="pt-BR" dirty="0" smtClean="0"/>
            <a:t>Custo do plano de saúde</a:t>
          </a:r>
          <a:endParaRPr lang="pt-BR" dirty="0"/>
        </a:p>
      </dgm:t>
    </dgm:pt>
    <dgm:pt modelId="{3E9B4839-1729-4A09-ADEA-3975AD2BDEF7}" type="parTrans" cxnId="{21CED844-71B9-4B6A-BD25-0BE6F1519C6F}">
      <dgm:prSet/>
      <dgm:spPr/>
      <dgm:t>
        <a:bodyPr/>
        <a:lstStyle/>
        <a:p>
          <a:endParaRPr lang="pt-BR"/>
        </a:p>
      </dgm:t>
    </dgm:pt>
    <dgm:pt modelId="{A5B8ABBF-0EE2-4EFD-98EB-B59E31E3B1C1}" type="sibTrans" cxnId="{21CED844-71B9-4B6A-BD25-0BE6F1519C6F}">
      <dgm:prSet/>
      <dgm:spPr/>
      <dgm:t>
        <a:bodyPr/>
        <a:lstStyle/>
        <a:p>
          <a:endParaRPr lang="pt-BR"/>
        </a:p>
      </dgm:t>
    </dgm:pt>
    <dgm:pt modelId="{420CD6B4-9215-4526-9229-5210D15B4696}">
      <dgm:prSet phldrT="[Texto]"/>
      <dgm:spPr/>
      <dgm:t>
        <a:bodyPr/>
        <a:lstStyle/>
        <a:p>
          <a:r>
            <a:rPr lang="pt-BR" dirty="0" smtClean="0"/>
            <a:t>Idade (x)</a:t>
          </a:r>
          <a:endParaRPr lang="pt-BR" dirty="0"/>
        </a:p>
      </dgm:t>
    </dgm:pt>
    <dgm:pt modelId="{7E64B8B6-C162-421E-B74F-DC494D156D70}" type="parTrans" cxnId="{F306DF13-A299-4AD4-BD52-3E553CEB15BD}">
      <dgm:prSet/>
      <dgm:spPr/>
      <dgm:t>
        <a:bodyPr/>
        <a:lstStyle/>
        <a:p>
          <a:endParaRPr lang="pt-BR"/>
        </a:p>
      </dgm:t>
    </dgm:pt>
    <dgm:pt modelId="{EB0F1F51-B947-43FC-AEDE-0B70059F75C5}" type="sibTrans" cxnId="{F306DF13-A299-4AD4-BD52-3E553CEB15BD}">
      <dgm:prSet/>
      <dgm:spPr/>
      <dgm:t>
        <a:bodyPr/>
        <a:lstStyle/>
        <a:p>
          <a:endParaRPr lang="pt-BR"/>
        </a:p>
      </dgm:t>
    </dgm:pt>
    <dgm:pt modelId="{F87F1409-7EB9-47D3-985C-BD6199540506}">
      <dgm:prSet phldrT="[Texto]"/>
      <dgm:spPr/>
      <dgm:t>
        <a:bodyPr/>
        <a:lstStyle/>
        <a:p>
          <a:r>
            <a:rPr lang="pt-BR" dirty="0" smtClean="0"/>
            <a:t>Preço da casa (y)</a:t>
          </a:r>
          <a:endParaRPr lang="pt-BR" dirty="0"/>
        </a:p>
      </dgm:t>
    </dgm:pt>
    <dgm:pt modelId="{5B5EEFA7-B375-4233-9B45-56BC41BAA411}" type="parTrans" cxnId="{7F553501-12E2-4B35-87C0-3FE7EC4D385D}">
      <dgm:prSet/>
      <dgm:spPr/>
      <dgm:t>
        <a:bodyPr/>
        <a:lstStyle/>
        <a:p>
          <a:endParaRPr lang="pt-BR"/>
        </a:p>
      </dgm:t>
    </dgm:pt>
    <dgm:pt modelId="{9D1D2D46-058D-470E-A302-3EFF9064287D}" type="sibTrans" cxnId="{7F553501-12E2-4B35-87C0-3FE7EC4D385D}">
      <dgm:prSet/>
      <dgm:spPr/>
      <dgm:t>
        <a:bodyPr/>
        <a:lstStyle/>
        <a:p>
          <a:endParaRPr lang="pt-BR"/>
        </a:p>
      </dgm:t>
    </dgm:pt>
    <dgm:pt modelId="{F75B4EB2-F85E-41A3-A00B-127DE968AC6E}">
      <dgm:prSet phldrT="[Texto]"/>
      <dgm:spPr/>
      <dgm:t>
        <a:bodyPr/>
        <a:lstStyle/>
        <a:p>
          <a:r>
            <a:rPr lang="pt-BR" dirty="0" smtClean="0"/>
            <a:t>Tamanho da casa (x)</a:t>
          </a:r>
          <a:endParaRPr lang="pt-BR" dirty="0"/>
        </a:p>
      </dgm:t>
    </dgm:pt>
    <dgm:pt modelId="{A797AC2A-0465-4FFB-B038-CB965F11562F}" type="parTrans" cxnId="{3BD7516D-58B0-497E-99E8-71F74E654146}">
      <dgm:prSet/>
      <dgm:spPr/>
      <dgm:t>
        <a:bodyPr/>
        <a:lstStyle/>
        <a:p>
          <a:endParaRPr lang="pt-BR"/>
        </a:p>
      </dgm:t>
    </dgm:pt>
    <dgm:pt modelId="{4F4E98A1-8CCE-47E8-94E7-3182B3D564D1}" type="sibTrans" cxnId="{3BD7516D-58B0-497E-99E8-71F74E654146}">
      <dgm:prSet/>
      <dgm:spPr/>
      <dgm:t>
        <a:bodyPr/>
        <a:lstStyle/>
        <a:p>
          <a:endParaRPr lang="pt-BR"/>
        </a:p>
      </dgm:t>
    </dgm:pt>
    <dgm:pt modelId="{4F350F56-FBE1-4CED-ADDA-63B18E9FFE60}" type="pres">
      <dgm:prSet presAssocID="{4B090F76-086A-4470-A6FC-B9D2C1D8D2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8AE1C9B-B092-4263-A74A-28A8F6681F63}" type="pres">
      <dgm:prSet presAssocID="{EB35EC8E-8BBB-44B0-8183-2DC805F8347A}" presName="root" presStyleCnt="0"/>
      <dgm:spPr/>
    </dgm:pt>
    <dgm:pt modelId="{D389C6A4-E104-434F-BD44-4400690B22AE}" type="pres">
      <dgm:prSet presAssocID="{EB35EC8E-8BBB-44B0-8183-2DC805F8347A}" presName="rootComposite" presStyleCnt="0"/>
      <dgm:spPr/>
    </dgm:pt>
    <dgm:pt modelId="{7380B325-AAA2-49B6-97B7-E126CA0CAF54}" type="pres">
      <dgm:prSet presAssocID="{EB35EC8E-8BBB-44B0-8183-2DC805F8347A}" presName="rootText" presStyleLbl="node1" presStyleIdx="0" presStyleCnt="4"/>
      <dgm:spPr/>
      <dgm:t>
        <a:bodyPr/>
        <a:lstStyle/>
        <a:p>
          <a:endParaRPr lang="pt-BR"/>
        </a:p>
      </dgm:t>
    </dgm:pt>
    <dgm:pt modelId="{2F3C1304-269F-4DFD-AE60-1754836E2A66}" type="pres">
      <dgm:prSet presAssocID="{EB35EC8E-8BBB-44B0-8183-2DC805F8347A}" presName="rootConnector" presStyleLbl="node1" presStyleIdx="0" presStyleCnt="4"/>
      <dgm:spPr/>
      <dgm:t>
        <a:bodyPr/>
        <a:lstStyle/>
        <a:p>
          <a:endParaRPr lang="pt-BR"/>
        </a:p>
      </dgm:t>
    </dgm:pt>
    <dgm:pt modelId="{2D278DA6-FDFC-476A-A573-B3D5B8B57B69}" type="pres">
      <dgm:prSet presAssocID="{EB35EC8E-8BBB-44B0-8183-2DC805F8347A}" presName="childShape" presStyleCnt="0"/>
      <dgm:spPr/>
    </dgm:pt>
    <dgm:pt modelId="{2C856781-DC79-4984-914A-47254E3C9CE1}" type="pres">
      <dgm:prSet presAssocID="{80790F46-C105-4A19-AF6D-4F46CF4E4FB5}" presName="Name13" presStyleLbl="parChTrans1D2" presStyleIdx="0" presStyleCnt="7"/>
      <dgm:spPr/>
      <dgm:t>
        <a:bodyPr/>
        <a:lstStyle/>
        <a:p>
          <a:endParaRPr lang="pt-BR"/>
        </a:p>
      </dgm:t>
    </dgm:pt>
    <dgm:pt modelId="{77B6CD17-7560-4FE6-A896-1DB70CC6E1FF}" type="pres">
      <dgm:prSet presAssocID="{8100CDC1-4222-4186-A1CD-E9C750C136CC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8EE888-1D98-4863-B575-39472CCF5712}" type="pres">
      <dgm:prSet presAssocID="{66C63948-F242-4DF7-A259-1C772181B5DC}" presName="Name13" presStyleLbl="parChTrans1D2" presStyleIdx="1" presStyleCnt="7"/>
      <dgm:spPr/>
      <dgm:t>
        <a:bodyPr/>
        <a:lstStyle/>
        <a:p>
          <a:endParaRPr lang="pt-BR"/>
        </a:p>
      </dgm:t>
    </dgm:pt>
    <dgm:pt modelId="{6F03473A-8325-4D23-B53B-9C3E43C674C9}" type="pres">
      <dgm:prSet presAssocID="{4B24ACF2-71A9-48C6-8396-FF20D0247C25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450E6C-6B38-436D-BE6D-6E5AEA5D5E44}" type="pres">
      <dgm:prSet presAssocID="{50EE9EA3-274F-414C-8259-A8199A463713}" presName="Name13" presStyleLbl="parChTrans1D2" presStyleIdx="2" presStyleCnt="7"/>
      <dgm:spPr/>
      <dgm:t>
        <a:bodyPr/>
        <a:lstStyle/>
        <a:p>
          <a:endParaRPr lang="pt-BR"/>
        </a:p>
      </dgm:t>
    </dgm:pt>
    <dgm:pt modelId="{D81AA734-EE61-409A-A2E6-FDB5E50A06EE}" type="pres">
      <dgm:prSet presAssocID="{C4700B6F-CDA8-4CA2-A7F1-0DEDCC538CA6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B9956F-DA1C-459A-B0E4-B32C33DB42A6}" type="pres">
      <dgm:prSet presAssocID="{B5350903-4A9F-4FFF-B94F-4F9A80B377FC}" presName="root" presStyleCnt="0"/>
      <dgm:spPr/>
    </dgm:pt>
    <dgm:pt modelId="{C3568FF5-1088-412F-BA96-472B0433EAE5}" type="pres">
      <dgm:prSet presAssocID="{B5350903-4A9F-4FFF-B94F-4F9A80B377FC}" presName="rootComposite" presStyleCnt="0"/>
      <dgm:spPr/>
    </dgm:pt>
    <dgm:pt modelId="{C798387C-3EE7-4C30-8682-B8FE5EF83375}" type="pres">
      <dgm:prSet presAssocID="{B5350903-4A9F-4FFF-B94F-4F9A80B377FC}" presName="rootText" presStyleLbl="node1" presStyleIdx="1" presStyleCnt="4"/>
      <dgm:spPr/>
      <dgm:t>
        <a:bodyPr/>
        <a:lstStyle/>
        <a:p>
          <a:endParaRPr lang="pt-BR"/>
        </a:p>
      </dgm:t>
    </dgm:pt>
    <dgm:pt modelId="{DE1DD799-1246-4575-A5D6-0E579D40D5C1}" type="pres">
      <dgm:prSet presAssocID="{B5350903-4A9F-4FFF-B94F-4F9A80B377FC}" presName="rootConnector" presStyleLbl="node1" presStyleIdx="1" presStyleCnt="4"/>
      <dgm:spPr/>
      <dgm:t>
        <a:bodyPr/>
        <a:lstStyle/>
        <a:p>
          <a:endParaRPr lang="pt-BR"/>
        </a:p>
      </dgm:t>
    </dgm:pt>
    <dgm:pt modelId="{C42BE905-7346-431B-9654-C80F679172D2}" type="pres">
      <dgm:prSet presAssocID="{B5350903-4A9F-4FFF-B94F-4F9A80B377FC}" presName="childShape" presStyleCnt="0"/>
      <dgm:spPr/>
    </dgm:pt>
    <dgm:pt modelId="{9BE6D9F0-8A0C-466A-A0A7-9ACD8AFD4EF2}" type="pres">
      <dgm:prSet presAssocID="{6D8763C2-5D39-479E-B9DD-0789031D5493}" presName="Name13" presStyleLbl="parChTrans1D2" presStyleIdx="3" presStyleCnt="7"/>
      <dgm:spPr/>
      <dgm:t>
        <a:bodyPr/>
        <a:lstStyle/>
        <a:p>
          <a:endParaRPr lang="pt-BR"/>
        </a:p>
      </dgm:t>
    </dgm:pt>
    <dgm:pt modelId="{265624F2-D77D-4439-A088-384C29646C91}" type="pres">
      <dgm:prSet presAssocID="{EA79FC8A-AC6D-4B80-9240-792569477971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56129-B5C2-44E6-8162-917A6AF5C1CA}" type="pres">
      <dgm:prSet presAssocID="{1D0F4D03-4066-4146-B02D-DF4344F1CDC4}" presName="Name13" presStyleLbl="parChTrans1D2" presStyleIdx="4" presStyleCnt="7"/>
      <dgm:spPr/>
      <dgm:t>
        <a:bodyPr/>
        <a:lstStyle/>
        <a:p>
          <a:endParaRPr lang="pt-BR"/>
        </a:p>
      </dgm:t>
    </dgm:pt>
    <dgm:pt modelId="{45E8FF80-B633-431A-993F-91C46DEADED4}" type="pres">
      <dgm:prSet presAssocID="{F4560DC1-15E4-4D85-8F4F-21D45139B172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E6703B-0081-490D-8BEB-04F8DDDBE879}" type="pres">
      <dgm:prSet presAssocID="{B814B32A-6FAB-4BAA-9FA2-A1960F8EF11C}" presName="root" presStyleCnt="0"/>
      <dgm:spPr/>
    </dgm:pt>
    <dgm:pt modelId="{2B47F03D-F586-413D-9101-7F2428FC82CB}" type="pres">
      <dgm:prSet presAssocID="{B814B32A-6FAB-4BAA-9FA2-A1960F8EF11C}" presName="rootComposite" presStyleCnt="0"/>
      <dgm:spPr/>
    </dgm:pt>
    <dgm:pt modelId="{A9AB1A3F-FB7E-400B-94D2-1948DD58CF47}" type="pres">
      <dgm:prSet presAssocID="{B814B32A-6FAB-4BAA-9FA2-A1960F8EF11C}" presName="rootText" presStyleLbl="node1" presStyleIdx="2" presStyleCnt="4"/>
      <dgm:spPr/>
      <dgm:t>
        <a:bodyPr/>
        <a:lstStyle/>
        <a:p>
          <a:endParaRPr lang="pt-BR"/>
        </a:p>
      </dgm:t>
    </dgm:pt>
    <dgm:pt modelId="{07076439-463D-46BD-8DB2-AE0D75229256}" type="pres">
      <dgm:prSet presAssocID="{B814B32A-6FAB-4BAA-9FA2-A1960F8EF11C}" presName="rootConnector" presStyleLbl="node1" presStyleIdx="2" presStyleCnt="4"/>
      <dgm:spPr/>
      <dgm:t>
        <a:bodyPr/>
        <a:lstStyle/>
        <a:p>
          <a:endParaRPr lang="pt-BR"/>
        </a:p>
      </dgm:t>
    </dgm:pt>
    <dgm:pt modelId="{A1D3CBE0-3F07-4AD4-BEAC-C96F251FDBD6}" type="pres">
      <dgm:prSet presAssocID="{B814B32A-6FAB-4BAA-9FA2-A1960F8EF11C}" presName="childShape" presStyleCnt="0"/>
      <dgm:spPr/>
    </dgm:pt>
    <dgm:pt modelId="{6033A5B0-7FCA-429E-B711-1D8D9292B9D7}" type="pres">
      <dgm:prSet presAssocID="{7E64B8B6-C162-421E-B74F-DC494D156D70}" presName="Name13" presStyleLbl="parChTrans1D2" presStyleIdx="5" presStyleCnt="7"/>
      <dgm:spPr/>
      <dgm:t>
        <a:bodyPr/>
        <a:lstStyle/>
        <a:p>
          <a:endParaRPr lang="pt-BR"/>
        </a:p>
      </dgm:t>
    </dgm:pt>
    <dgm:pt modelId="{82DDAD57-0DDB-438C-A415-9289F31A4872}" type="pres">
      <dgm:prSet presAssocID="{420CD6B4-9215-4526-9229-5210D15B4696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6D7971-BC1D-4600-99F3-E921275F4DFC}" type="pres">
      <dgm:prSet presAssocID="{F87F1409-7EB9-47D3-985C-BD6199540506}" presName="root" presStyleCnt="0"/>
      <dgm:spPr/>
    </dgm:pt>
    <dgm:pt modelId="{BE5C15D1-35D9-46DA-91FD-16349AC1E2AC}" type="pres">
      <dgm:prSet presAssocID="{F87F1409-7EB9-47D3-985C-BD6199540506}" presName="rootComposite" presStyleCnt="0"/>
      <dgm:spPr/>
    </dgm:pt>
    <dgm:pt modelId="{FCA960D6-3147-4986-B16F-302FA49F586F}" type="pres">
      <dgm:prSet presAssocID="{F87F1409-7EB9-47D3-985C-BD6199540506}" presName="rootText" presStyleLbl="node1" presStyleIdx="3" presStyleCnt="4"/>
      <dgm:spPr/>
      <dgm:t>
        <a:bodyPr/>
        <a:lstStyle/>
        <a:p>
          <a:endParaRPr lang="pt-BR"/>
        </a:p>
      </dgm:t>
    </dgm:pt>
    <dgm:pt modelId="{9A269C5F-4729-4E6B-A404-7DA008D9C762}" type="pres">
      <dgm:prSet presAssocID="{F87F1409-7EB9-47D3-985C-BD6199540506}" presName="rootConnector" presStyleLbl="node1" presStyleIdx="3" presStyleCnt="4"/>
      <dgm:spPr/>
      <dgm:t>
        <a:bodyPr/>
        <a:lstStyle/>
        <a:p>
          <a:endParaRPr lang="pt-BR"/>
        </a:p>
      </dgm:t>
    </dgm:pt>
    <dgm:pt modelId="{3BC1FC5D-FA9F-43ED-B604-1B5FA434E703}" type="pres">
      <dgm:prSet presAssocID="{F87F1409-7EB9-47D3-985C-BD6199540506}" presName="childShape" presStyleCnt="0"/>
      <dgm:spPr/>
    </dgm:pt>
    <dgm:pt modelId="{5104C689-0DDE-47DF-8A08-BDB0998DEB03}" type="pres">
      <dgm:prSet presAssocID="{A797AC2A-0465-4FFB-B038-CB965F11562F}" presName="Name13" presStyleLbl="parChTrans1D2" presStyleIdx="6" presStyleCnt="7"/>
      <dgm:spPr/>
      <dgm:t>
        <a:bodyPr/>
        <a:lstStyle/>
        <a:p>
          <a:endParaRPr lang="pt-BR"/>
        </a:p>
      </dgm:t>
    </dgm:pt>
    <dgm:pt modelId="{391C0B7B-AE7A-46B9-937F-52D9922563C8}" type="pres">
      <dgm:prSet presAssocID="{F75B4EB2-F85E-41A3-A00B-127DE968AC6E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6B4CE4D-DBCD-462D-B7E3-BE2CB7CB7FE8}" type="presOf" srcId="{1D0F4D03-4066-4146-B02D-DF4344F1CDC4}" destId="{EE456129-B5C2-44E6-8162-917A6AF5C1CA}" srcOrd="0" destOrd="0" presId="urn:microsoft.com/office/officeart/2005/8/layout/hierarchy3"/>
    <dgm:cxn modelId="{6AC4163A-09B2-4D30-AB68-26F6DF652D55}" type="presOf" srcId="{C4700B6F-CDA8-4CA2-A7F1-0DEDCC538CA6}" destId="{D81AA734-EE61-409A-A2E6-FDB5E50A06EE}" srcOrd="0" destOrd="0" presId="urn:microsoft.com/office/officeart/2005/8/layout/hierarchy3"/>
    <dgm:cxn modelId="{AFF81373-2C41-4843-B0F6-E4F640F754E0}" type="presOf" srcId="{4B24ACF2-71A9-48C6-8396-FF20D0247C25}" destId="{6F03473A-8325-4D23-B53B-9C3E43C674C9}" srcOrd="0" destOrd="0" presId="urn:microsoft.com/office/officeart/2005/8/layout/hierarchy3"/>
    <dgm:cxn modelId="{A65ECA58-AF89-41A2-8293-BF0450F224DC}" srcId="{4B090F76-086A-4470-A6FC-B9D2C1D8D233}" destId="{EB35EC8E-8BBB-44B0-8183-2DC805F8347A}" srcOrd="0" destOrd="0" parTransId="{ADF36CC9-61FD-4C94-A7F1-AB744B894C55}" sibTransId="{6AA3C00A-36D0-4A17-8B33-CFBB21221A07}"/>
    <dgm:cxn modelId="{93F07EA2-89D6-4435-847C-9AA9159ACF8E}" type="presOf" srcId="{420CD6B4-9215-4526-9229-5210D15B4696}" destId="{82DDAD57-0DDB-438C-A415-9289F31A4872}" srcOrd="0" destOrd="0" presId="urn:microsoft.com/office/officeart/2005/8/layout/hierarchy3"/>
    <dgm:cxn modelId="{6435FEA3-B361-4636-8B6C-EBF898C9C8F0}" type="presOf" srcId="{8100CDC1-4222-4186-A1CD-E9C750C136CC}" destId="{77B6CD17-7560-4FE6-A896-1DB70CC6E1FF}" srcOrd="0" destOrd="0" presId="urn:microsoft.com/office/officeart/2005/8/layout/hierarchy3"/>
    <dgm:cxn modelId="{21CED844-71B9-4B6A-BD25-0BE6F1519C6F}" srcId="{4B090F76-086A-4470-A6FC-B9D2C1D8D233}" destId="{B814B32A-6FAB-4BAA-9FA2-A1960F8EF11C}" srcOrd="2" destOrd="0" parTransId="{3E9B4839-1729-4A09-ADEA-3975AD2BDEF7}" sibTransId="{A5B8ABBF-0EE2-4EFD-98EB-B59E31E3B1C1}"/>
    <dgm:cxn modelId="{66617E3D-7506-40F4-A8A0-F625E612206B}" srcId="{EB35EC8E-8BBB-44B0-8183-2DC805F8347A}" destId="{8100CDC1-4222-4186-A1CD-E9C750C136CC}" srcOrd="0" destOrd="0" parTransId="{80790F46-C105-4A19-AF6D-4F46CF4E4FB5}" sibTransId="{BF4F2903-B806-4AE5-9364-A840E8622ADB}"/>
    <dgm:cxn modelId="{8D2171BA-F8C8-4950-AB41-9469C44663B2}" type="presOf" srcId="{EB35EC8E-8BBB-44B0-8183-2DC805F8347A}" destId="{7380B325-AAA2-49B6-97B7-E126CA0CAF54}" srcOrd="0" destOrd="0" presId="urn:microsoft.com/office/officeart/2005/8/layout/hierarchy3"/>
    <dgm:cxn modelId="{3FDF3934-40F6-408B-9A73-DB4B9E1B2A0E}" type="presOf" srcId="{B814B32A-6FAB-4BAA-9FA2-A1960F8EF11C}" destId="{07076439-463D-46BD-8DB2-AE0D75229256}" srcOrd="1" destOrd="0" presId="urn:microsoft.com/office/officeart/2005/8/layout/hierarchy3"/>
    <dgm:cxn modelId="{4E70DADD-21BD-411D-B69E-9A0D9D201C22}" type="presOf" srcId="{EB35EC8E-8BBB-44B0-8183-2DC805F8347A}" destId="{2F3C1304-269F-4DFD-AE60-1754836E2A66}" srcOrd="1" destOrd="0" presId="urn:microsoft.com/office/officeart/2005/8/layout/hierarchy3"/>
    <dgm:cxn modelId="{CE51155C-3D22-4F42-91CF-00AA8FE11663}" type="presOf" srcId="{A797AC2A-0465-4FFB-B038-CB965F11562F}" destId="{5104C689-0DDE-47DF-8A08-BDB0998DEB03}" srcOrd="0" destOrd="0" presId="urn:microsoft.com/office/officeart/2005/8/layout/hierarchy3"/>
    <dgm:cxn modelId="{99BD92E3-E3C3-40D7-A5AD-46B834763AAE}" type="presOf" srcId="{F87F1409-7EB9-47D3-985C-BD6199540506}" destId="{FCA960D6-3147-4986-B16F-302FA49F586F}" srcOrd="0" destOrd="0" presId="urn:microsoft.com/office/officeart/2005/8/layout/hierarchy3"/>
    <dgm:cxn modelId="{67EB1CB1-0B3C-4C8D-A622-A4F129879BA2}" type="presOf" srcId="{6D8763C2-5D39-479E-B9DD-0789031D5493}" destId="{9BE6D9F0-8A0C-466A-A0A7-9ACD8AFD4EF2}" srcOrd="0" destOrd="0" presId="urn:microsoft.com/office/officeart/2005/8/layout/hierarchy3"/>
    <dgm:cxn modelId="{F63C31B9-D67F-4BCB-9219-D866F5F523A0}" type="presOf" srcId="{B5350903-4A9F-4FFF-B94F-4F9A80B377FC}" destId="{C798387C-3EE7-4C30-8682-B8FE5EF83375}" srcOrd="0" destOrd="0" presId="urn:microsoft.com/office/officeart/2005/8/layout/hierarchy3"/>
    <dgm:cxn modelId="{CF4068F2-6A26-4002-9208-0B56C970BDD9}" type="presOf" srcId="{66C63948-F242-4DF7-A259-1C772181B5DC}" destId="{A68EE888-1D98-4863-B575-39472CCF5712}" srcOrd="0" destOrd="0" presId="urn:microsoft.com/office/officeart/2005/8/layout/hierarchy3"/>
    <dgm:cxn modelId="{5747E077-6946-4F1E-A522-714406F3DFE9}" type="presOf" srcId="{F87F1409-7EB9-47D3-985C-BD6199540506}" destId="{9A269C5F-4729-4E6B-A404-7DA008D9C762}" srcOrd="1" destOrd="0" presId="urn:microsoft.com/office/officeart/2005/8/layout/hierarchy3"/>
    <dgm:cxn modelId="{7F553501-12E2-4B35-87C0-3FE7EC4D385D}" srcId="{4B090F76-086A-4470-A6FC-B9D2C1D8D233}" destId="{F87F1409-7EB9-47D3-985C-BD6199540506}" srcOrd="3" destOrd="0" parTransId="{5B5EEFA7-B375-4233-9B45-56BC41BAA411}" sibTransId="{9D1D2D46-058D-470E-A302-3EFF9064287D}"/>
    <dgm:cxn modelId="{A7530E5C-9A09-42C6-A38D-317443FEE763}" type="presOf" srcId="{F4560DC1-15E4-4D85-8F4F-21D45139B172}" destId="{45E8FF80-B633-431A-993F-91C46DEADED4}" srcOrd="0" destOrd="0" presId="urn:microsoft.com/office/officeart/2005/8/layout/hierarchy3"/>
    <dgm:cxn modelId="{85AB1D83-F01B-47E3-AF15-21B308B288B9}" type="presOf" srcId="{B5350903-4A9F-4FFF-B94F-4F9A80B377FC}" destId="{DE1DD799-1246-4575-A5D6-0E579D40D5C1}" srcOrd="1" destOrd="0" presId="urn:microsoft.com/office/officeart/2005/8/layout/hierarchy3"/>
    <dgm:cxn modelId="{4A6338CE-7123-4945-81F9-71431553AEEB}" srcId="{B5350903-4A9F-4FFF-B94F-4F9A80B377FC}" destId="{F4560DC1-15E4-4D85-8F4F-21D45139B172}" srcOrd="1" destOrd="0" parTransId="{1D0F4D03-4066-4146-B02D-DF4344F1CDC4}" sibTransId="{CF28C7A1-2421-4C18-9704-CE271C586917}"/>
    <dgm:cxn modelId="{3CC29BB9-706E-4320-B3B4-35C47A0331AE}" type="presOf" srcId="{B814B32A-6FAB-4BAA-9FA2-A1960F8EF11C}" destId="{A9AB1A3F-FB7E-400B-94D2-1948DD58CF47}" srcOrd="0" destOrd="0" presId="urn:microsoft.com/office/officeart/2005/8/layout/hierarchy3"/>
    <dgm:cxn modelId="{F306DF13-A299-4AD4-BD52-3E553CEB15BD}" srcId="{B814B32A-6FAB-4BAA-9FA2-A1960F8EF11C}" destId="{420CD6B4-9215-4526-9229-5210D15B4696}" srcOrd="0" destOrd="0" parTransId="{7E64B8B6-C162-421E-B74F-DC494D156D70}" sibTransId="{EB0F1F51-B947-43FC-AEDE-0B70059F75C5}"/>
    <dgm:cxn modelId="{FA5EF41F-6CA1-4DBD-BE5D-EBF7F2900957}" srcId="{B5350903-4A9F-4FFF-B94F-4F9A80B377FC}" destId="{EA79FC8A-AC6D-4B80-9240-792569477971}" srcOrd="0" destOrd="0" parTransId="{6D8763C2-5D39-479E-B9DD-0789031D5493}" sibTransId="{B1057D15-99F2-4F57-A35E-47262F5F38AF}"/>
    <dgm:cxn modelId="{3BD7516D-58B0-497E-99E8-71F74E654146}" srcId="{F87F1409-7EB9-47D3-985C-BD6199540506}" destId="{F75B4EB2-F85E-41A3-A00B-127DE968AC6E}" srcOrd="0" destOrd="0" parTransId="{A797AC2A-0465-4FFB-B038-CB965F11562F}" sibTransId="{4F4E98A1-8CCE-47E8-94E7-3182B3D564D1}"/>
    <dgm:cxn modelId="{89A78E2E-4BC7-457E-A6F7-AAD20D58E49E}" srcId="{EB35EC8E-8BBB-44B0-8183-2DC805F8347A}" destId="{4B24ACF2-71A9-48C6-8396-FF20D0247C25}" srcOrd="1" destOrd="0" parTransId="{66C63948-F242-4DF7-A259-1C772181B5DC}" sibTransId="{83E4502B-C420-490F-9537-D7494606838F}"/>
    <dgm:cxn modelId="{BFEAB163-3CE0-4AC0-A6CF-A338A6D73D84}" type="presOf" srcId="{7E64B8B6-C162-421E-B74F-DC494D156D70}" destId="{6033A5B0-7FCA-429E-B711-1D8D9292B9D7}" srcOrd="0" destOrd="0" presId="urn:microsoft.com/office/officeart/2005/8/layout/hierarchy3"/>
    <dgm:cxn modelId="{BBF49E82-94AF-4753-AC16-B28E45C42AA4}" srcId="{4B090F76-086A-4470-A6FC-B9D2C1D8D233}" destId="{B5350903-4A9F-4FFF-B94F-4F9A80B377FC}" srcOrd="1" destOrd="0" parTransId="{02FA0D49-BEB4-402B-9847-7D2149541EBA}" sibTransId="{06EBA188-8E18-4E58-9637-9D986FB3AF71}"/>
    <dgm:cxn modelId="{CBD6B804-9EFD-44E4-BAAF-513BE28BB91A}" type="presOf" srcId="{4B090F76-086A-4470-A6FC-B9D2C1D8D233}" destId="{4F350F56-FBE1-4CED-ADDA-63B18E9FFE60}" srcOrd="0" destOrd="0" presId="urn:microsoft.com/office/officeart/2005/8/layout/hierarchy3"/>
    <dgm:cxn modelId="{9EC531C1-A760-4442-ABC0-1C5FBAAE614C}" type="presOf" srcId="{50EE9EA3-274F-414C-8259-A8199A463713}" destId="{88450E6C-6B38-436D-BE6D-6E5AEA5D5E44}" srcOrd="0" destOrd="0" presId="urn:microsoft.com/office/officeart/2005/8/layout/hierarchy3"/>
    <dgm:cxn modelId="{D1B9D669-AA46-4619-A508-435F85A9B111}" type="presOf" srcId="{F75B4EB2-F85E-41A3-A00B-127DE968AC6E}" destId="{391C0B7B-AE7A-46B9-937F-52D9922563C8}" srcOrd="0" destOrd="0" presId="urn:microsoft.com/office/officeart/2005/8/layout/hierarchy3"/>
    <dgm:cxn modelId="{64407051-40BC-41B1-AE76-19A9886FD32C}" type="presOf" srcId="{80790F46-C105-4A19-AF6D-4F46CF4E4FB5}" destId="{2C856781-DC79-4984-914A-47254E3C9CE1}" srcOrd="0" destOrd="0" presId="urn:microsoft.com/office/officeart/2005/8/layout/hierarchy3"/>
    <dgm:cxn modelId="{C6605FAD-E237-4397-B9BD-2BC69DAA71C8}" srcId="{EB35EC8E-8BBB-44B0-8183-2DC805F8347A}" destId="{C4700B6F-CDA8-4CA2-A7F1-0DEDCC538CA6}" srcOrd="2" destOrd="0" parTransId="{50EE9EA3-274F-414C-8259-A8199A463713}" sibTransId="{AC251495-DBB7-49D6-81DE-D21EA3076E42}"/>
    <dgm:cxn modelId="{D0C02AB2-9BDB-42A3-AD82-FF0C46A9D477}" type="presOf" srcId="{EA79FC8A-AC6D-4B80-9240-792569477971}" destId="{265624F2-D77D-4439-A088-384C29646C91}" srcOrd="0" destOrd="0" presId="urn:microsoft.com/office/officeart/2005/8/layout/hierarchy3"/>
    <dgm:cxn modelId="{0AFDBCB5-8454-432C-96B3-0382EDDC88DC}" type="presParOf" srcId="{4F350F56-FBE1-4CED-ADDA-63B18E9FFE60}" destId="{D8AE1C9B-B092-4263-A74A-28A8F6681F63}" srcOrd="0" destOrd="0" presId="urn:microsoft.com/office/officeart/2005/8/layout/hierarchy3"/>
    <dgm:cxn modelId="{2852A9F9-AE1C-45ED-827A-CF38E6E8BD98}" type="presParOf" srcId="{D8AE1C9B-B092-4263-A74A-28A8F6681F63}" destId="{D389C6A4-E104-434F-BD44-4400690B22AE}" srcOrd="0" destOrd="0" presId="urn:microsoft.com/office/officeart/2005/8/layout/hierarchy3"/>
    <dgm:cxn modelId="{0931B47E-C45D-4E06-B0EA-D1669CDCAEEF}" type="presParOf" srcId="{D389C6A4-E104-434F-BD44-4400690B22AE}" destId="{7380B325-AAA2-49B6-97B7-E126CA0CAF54}" srcOrd="0" destOrd="0" presId="urn:microsoft.com/office/officeart/2005/8/layout/hierarchy3"/>
    <dgm:cxn modelId="{5A2C0915-018F-4CF6-A325-44FCB5653D90}" type="presParOf" srcId="{D389C6A4-E104-434F-BD44-4400690B22AE}" destId="{2F3C1304-269F-4DFD-AE60-1754836E2A66}" srcOrd="1" destOrd="0" presId="urn:microsoft.com/office/officeart/2005/8/layout/hierarchy3"/>
    <dgm:cxn modelId="{64D0D0A0-57CF-4A9F-8678-13F310702070}" type="presParOf" srcId="{D8AE1C9B-B092-4263-A74A-28A8F6681F63}" destId="{2D278DA6-FDFC-476A-A573-B3D5B8B57B69}" srcOrd="1" destOrd="0" presId="urn:microsoft.com/office/officeart/2005/8/layout/hierarchy3"/>
    <dgm:cxn modelId="{7F5EDA87-4829-41AF-80D7-C226BFE91E2D}" type="presParOf" srcId="{2D278DA6-FDFC-476A-A573-B3D5B8B57B69}" destId="{2C856781-DC79-4984-914A-47254E3C9CE1}" srcOrd="0" destOrd="0" presId="urn:microsoft.com/office/officeart/2005/8/layout/hierarchy3"/>
    <dgm:cxn modelId="{55C0455E-544D-494A-A0EF-152DCDE67FBA}" type="presParOf" srcId="{2D278DA6-FDFC-476A-A573-B3D5B8B57B69}" destId="{77B6CD17-7560-4FE6-A896-1DB70CC6E1FF}" srcOrd="1" destOrd="0" presId="urn:microsoft.com/office/officeart/2005/8/layout/hierarchy3"/>
    <dgm:cxn modelId="{A8E8D7B2-F4C7-4E26-9D88-4C55A0060067}" type="presParOf" srcId="{2D278DA6-FDFC-476A-A573-B3D5B8B57B69}" destId="{A68EE888-1D98-4863-B575-39472CCF5712}" srcOrd="2" destOrd="0" presId="urn:microsoft.com/office/officeart/2005/8/layout/hierarchy3"/>
    <dgm:cxn modelId="{A11F6902-EA39-4306-B137-90C20D89B50C}" type="presParOf" srcId="{2D278DA6-FDFC-476A-A573-B3D5B8B57B69}" destId="{6F03473A-8325-4D23-B53B-9C3E43C674C9}" srcOrd="3" destOrd="0" presId="urn:microsoft.com/office/officeart/2005/8/layout/hierarchy3"/>
    <dgm:cxn modelId="{C2CC478C-7C08-4F91-99C8-2253D0E1D6F9}" type="presParOf" srcId="{2D278DA6-FDFC-476A-A573-B3D5B8B57B69}" destId="{88450E6C-6B38-436D-BE6D-6E5AEA5D5E44}" srcOrd="4" destOrd="0" presId="urn:microsoft.com/office/officeart/2005/8/layout/hierarchy3"/>
    <dgm:cxn modelId="{753535C3-2399-4B29-B2D9-57E89E0B7197}" type="presParOf" srcId="{2D278DA6-FDFC-476A-A573-B3D5B8B57B69}" destId="{D81AA734-EE61-409A-A2E6-FDB5E50A06EE}" srcOrd="5" destOrd="0" presId="urn:microsoft.com/office/officeart/2005/8/layout/hierarchy3"/>
    <dgm:cxn modelId="{F019399E-62A9-4552-9FE9-7474625E3523}" type="presParOf" srcId="{4F350F56-FBE1-4CED-ADDA-63B18E9FFE60}" destId="{6AB9956F-DA1C-459A-B0E4-B32C33DB42A6}" srcOrd="1" destOrd="0" presId="urn:microsoft.com/office/officeart/2005/8/layout/hierarchy3"/>
    <dgm:cxn modelId="{E1624923-1EAA-4671-B49D-3F9E2D4D3BA0}" type="presParOf" srcId="{6AB9956F-DA1C-459A-B0E4-B32C33DB42A6}" destId="{C3568FF5-1088-412F-BA96-472B0433EAE5}" srcOrd="0" destOrd="0" presId="urn:microsoft.com/office/officeart/2005/8/layout/hierarchy3"/>
    <dgm:cxn modelId="{E677C5CE-E1F2-48A2-BDB9-0E44F9D536B3}" type="presParOf" srcId="{C3568FF5-1088-412F-BA96-472B0433EAE5}" destId="{C798387C-3EE7-4C30-8682-B8FE5EF83375}" srcOrd="0" destOrd="0" presId="urn:microsoft.com/office/officeart/2005/8/layout/hierarchy3"/>
    <dgm:cxn modelId="{62221EB1-FD2A-4B58-B38B-79BB8AA297D1}" type="presParOf" srcId="{C3568FF5-1088-412F-BA96-472B0433EAE5}" destId="{DE1DD799-1246-4575-A5D6-0E579D40D5C1}" srcOrd="1" destOrd="0" presId="urn:microsoft.com/office/officeart/2005/8/layout/hierarchy3"/>
    <dgm:cxn modelId="{58E74B0F-A867-4C5A-B2A0-130775D515C0}" type="presParOf" srcId="{6AB9956F-DA1C-459A-B0E4-B32C33DB42A6}" destId="{C42BE905-7346-431B-9654-C80F679172D2}" srcOrd="1" destOrd="0" presId="urn:microsoft.com/office/officeart/2005/8/layout/hierarchy3"/>
    <dgm:cxn modelId="{C2F53DC3-96B5-46C8-A12B-FB8FB4FEDB5B}" type="presParOf" srcId="{C42BE905-7346-431B-9654-C80F679172D2}" destId="{9BE6D9F0-8A0C-466A-A0A7-9ACD8AFD4EF2}" srcOrd="0" destOrd="0" presId="urn:microsoft.com/office/officeart/2005/8/layout/hierarchy3"/>
    <dgm:cxn modelId="{191DCF17-C0ED-4A63-9A02-B9893290C5C4}" type="presParOf" srcId="{C42BE905-7346-431B-9654-C80F679172D2}" destId="{265624F2-D77D-4439-A088-384C29646C91}" srcOrd="1" destOrd="0" presId="urn:microsoft.com/office/officeart/2005/8/layout/hierarchy3"/>
    <dgm:cxn modelId="{FBAA91D2-0C7D-42EF-A63D-830B6DBFA724}" type="presParOf" srcId="{C42BE905-7346-431B-9654-C80F679172D2}" destId="{EE456129-B5C2-44E6-8162-917A6AF5C1CA}" srcOrd="2" destOrd="0" presId="urn:microsoft.com/office/officeart/2005/8/layout/hierarchy3"/>
    <dgm:cxn modelId="{009992FE-0EA8-4CA5-83A4-E183B3662CD2}" type="presParOf" srcId="{C42BE905-7346-431B-9654-C80F679172D2}" destId="{45E8FF80-B633-431A-993F-91C46DEADED4}" srcOrd="3" destOrd="0" presId="urn:microsoft.com/office/officeart/2005/8/layout/hierarchy3"/>
    <dgm:cxn modelId="{47574B6B-4E88-41E4-9D82-4DA921E535C9}" type="presParOf" srcId="{4F350F56-FBE1-4CED-ADDA-63B18E9FFE60}" destId="{68E6703B-0081-490D-8BEB-04F8DDDBE879}" srcOrd="2" destOrd="0" presId="urn:microsoft.com/office/officeart/2005/8/layout/hierarchy3"/>
    <dgm:cxn modelId="{F9C12F2E-70D5-4601-819A-15D22143B056}" type="presParOf" srcId="{68E6703B-0081-490D-8BEB-04F8DDDBE879}" destId="{2B47F03D-F586-413D-9101-7F2428FC82CB}" srcOrd="0" destOrd="0" presId="urn:microsoft.com/office/officeart/2005/8/layout/hierarchy3"/>
    <dgm:cxn modelId="{E5F97231-62B2-422B-B77F-C547CE80014A}" type="presParOf" srcId="{2B47F03D-F586-413D-9101-7F2428FC82CB}" destId="{A9AB1A3F-FB7E-400B-94D2-1948DD58CF47}" srcOrd="0" destOrd="0" presId="urn:microsoft.com/office/officeart/2005/8/layout/hierarchy3"/>
    <dgm:cxn modelId="{794FE7B0-BEB0-4B45-AAD7-1CB4FB676953}" type="presParOf" srcId="{2B47F03D-F586-413D-9101-7F2428FC82CB}" destId="{07076439-463D-46BD-8DB2-AE0D75229256}" srcOrd="1" destOrd="0" presId="urn:microsoft.com/office/officeart/2005/8/layout/hierarchy3"/>
    <dgm:cxn modelId="{33C15BD9-8E90-4789-A8A5-BC6540FF8C58}" type="presParOf" srcId="{68E6703B-0081-490D-8BEB-04F8DDDBE879}" destId="{A1D3CBE0-3F07-4AD4-BEAC-C96F251FDBD6}" srcOrd="1" destOrd="0" presId="urn:microsoft.com/office/officeart/2005/8/layout/hierarchy3"/>
    <dgm:cxn modelId="{474D930E-A37F-4E36-B161-04BFD2D3A68A}" type="presParOf" srcId="{A1D3CBE0-3F07-4AD4-BEAC-C96F251FDBD6}" destId="{6033A5B0-7FCA-429E-B711-1D8D9292B9D7}" srcOrd="0" destOrd="0" presId="urn:microsoft.com/office/officeart/2005/8/layout/hierarchy3"/>
    <dgm:cxn modelId="{C2AC3121-6C47-451C-AE9B-62C642CB5E39}" type="presParOf" srcId="{A1D3CBE0-3F07-4AD4-BEAC-C96F251FDBD6}" destId="{82DDAD57-0DDB-438C-A415-9289F31A4872}" srcOrd="1" destOrd="0" presId="urn:microsoft.com/office/officeart/2005/8/layout/hierarchy3"/>
    <dgm:cxn modelId="{6F7791CE-81AE-4439-82B8-A9EBEB40DBA3}" type="presParOf" srcId="{4F350F56-FBE1-4CED-ADDA-63B18E9FFE60}" destId="{2D6D7971-BC1D-4600-99F3-E921275F4DFC}" srcOrd="3" destOrd="0" presId="urn:microsoft.com/office/officeart/2005/8/layout/hierarchy3"/>
    <dgm:cxn modelId="{E84D580E-3BC8-45E1-9895-437A8533FD5F}" type="presParOf" srcId="{2D6D7971-BC1D-4600-99F3-E921275F4DFC}" destId="{BE5C15D1-35D9-46DA-91FD-16349AC1E2AC}" srcOrd="0" destOrd="0" presId="urn:microsoft.com/office/officeart/2005/8/layout/hierarchy3"/>
    <dgm:cxn modelId="{23DA15A8-D032-4129-8C92-8B16B0B012D3}" type="presParOf" srcId="{BE5C15D1-35D9-46DA-91FD-16349AC1E2AC}" destId="{FCA960D6-3147-4986-B16F-302FA49F586F}" srcOrd="0" destOrd="0" presId="urn:microsoft.com/office/officeart/2005/8/layout/hierarchy3"/>
    <dgm:cxn modelId="{9DBCE48B-CEBC-4CC8-9007-82953B2AFC83}" type="presParOf" srcId="{BE5C15D1-35D9-46DA-91FD-16349AC1E2AC}" destId="{9A269C5F-4729-4E6B-A404-7DA008D9C762}" srcOrd="1" destOrd="0" presId="urn:microsoft.com/office/officeart/2005/8/layout/hierarchy3"/>
    <dgm:cxn modelId="{AA6EABD5-BF66-479C-AAC4-1E13C5FFC1CB}" type="presParOf" srcId="{2D6D7971-BC1D-4600-99F3-E921275F4DFC}" destId="{3BC1FC5D-FA9F-43ED-B604-1B5FA434E703}" srcOrd="1" destOrd="0" presId="urn:microsoft.com/office/officeart/2005/8/layout/hierarchy3"/>
    <dgm:cxn modelId="{D7E88B73-58BF-4189-A02A-4E002FA796B1}" type="presParOf" srcId="{3BC1FC5D-FA9F-43ED-B604-1B5FA434E703}" destId="{5104C689-0DDE-47DF-8A08-BDB0998DEB03}" srcOrd="0" destOrd="0" presId="urn:microsoft.com/office/officeart/2005/8/layout/hierarchy3"/>
    <dgm:cxn modelId="{795FE13F-C60D-4B69-8F48-98894164CD64}" type="presParOf" srcId="{3BC1FC5D-FA9F-43ED-B604-1B5FA434E703}" destId="{391C0B7B-AE7A-46B9-937F-52D9922563C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49751-F9C8-4845-9432-055987C1FCD9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28D3312-5CF9-45E6-A8F6-19D1BD272459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Preço x Demanda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B67BAED-DCC4-47C0-A699-B5A3BE0F6293}" type="parTrans" cxnId="{C18E51DC-1739-4878-BD90-E8B5F42FE5E0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F78144E-5C32-4721-8C75-72131BCE971B}" type="sibTrans" cxnId="{C18E51DC-1739-4878-BD90-E8B5F42FE5E0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ACCC949-8979-4803-9462-EA01BEF1E664}">
      <dgm:prSet phldrT="[Texto]"/>
      <dgm:spPr/>
      <dgm:t>
        <a:bodyPr/>
        <a:lstStyle/>
        <a:p>
          <a:pPr algn="just">
            <a:lnSpc>
              <a:spcPct val="114000"/>
            </a:lnSpc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Se o preço varia, é esperado que a procura também oscile de acordo com essa mudança. Ou seja, se eu aumento o preço é esperado que a demanda diminua.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993C05-C882-413E-8F5B-B318DD31D714}" type="parTrans" cxnId="{981CACB2-A791-4FCB-A2CE-BCE606793B4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FF36082-5D44-4AD6-9ED7-DF3BF3155BCD}" type="sibTrans" cxnId="{981CACB2-A791-4FCB-A2CE-BCE606793B4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27590E-D031-44C9-8EB8-8A06284E323C}" type="pres">
      <dgm:prSet presAssocID="{96C49751-F9C8-4845-9432-055987C1FCD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1E9CECB1-2D61-4CCD-B188-1BD7CD287190}" type="pres">
      <dgm:prSet presAssocID="{128D3312-5CF9-45E6-A8F6-19D1BD272459}" presName="composite" presStyleCnt="0"/>
      <dgm:spPr/>
    </dgm:pt>
    <dgm:pt modelId="{DAD0F953-0FC4-4EC6-AE72-731D400AA1E4}" type="pres">
      <dgm:prSet presAssocID="{128D3312-5CF9-45E6-A8F6-19D1BD272459}" presName="ParentText" presStyleLbl="node1" presStyleIdx="0" presStyleCnt="1" custLinFactNeighborX="-2205" custLinFactNeighborY="-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CCF79E-1444-44FD-8E8E-7F557688D8ED}" type="pres">
      <dgm:prSet presAssocID="{128D3312-5CF9-45E6-A8F6-19D1BD272459}" presName="Image" presStyleLbl="bgImgPlace1" presStyleIdx="0" presStyleCnt="1" custScaleX="105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FB63B801-CEAD-4279-83B0-EA1913CC7A9D}" type="pres">
      <dgm:prSet presAssocID="{128D3312-5CF9-45E6-A8F6-19D1BD272459}" presName="ChildText" presStyleLbl="fgAcc1" presStyleIdx="0" presStyleCnt="1" custScaleX="119436" custScaleY="127310" custLinFactNeighborX="17937" custLinFactNeighborY="-1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8F2336-9BF2-43CC-9A3D-E266BE0327BA}" type="presOf" srcId="{128D3312-5CF9-45E6-A8F6-19D1BD272459}" destId="{DAD0F953-0FC4-4EC6-AE72-731D400AA1E4}" srcOrd="0" destOrd="0" presId="urn:microsoft.com/office/officeart/2008/layout/TitledPictureBlocks"/>
    <dgm:cxn modelId="{981CACB2-A791-4FCB-A2CE-BCE606793B4E}" srcId="{128D3312-5CF9-45E6-A8F6-19D1BD272459}" destId="{7ACCC949-8979-4803-9462-EA01BEF1E664}" srcOrd="0" destOrd="0" parTransId="{B5993C05-C882-413E-8F5B-B318DD31D714}" sibTransId="{1FF36082-5D44-4AD6-9ED7-DF3BF3155BCD}"/>
    <dgm:cxn modelId="{2A86CE42-2EBA-44FA-9166-2135E178956A}" type="presOf" srcId="{7ACCC949-8979-4803-9462-EA01BEF1E664}" destId="{FB63B801-CEAD-4279-83B0-EA1913CC7A9D}" srcOrd="0" destOrd="0" presId="urn:microsoft.com/office/officeart/2008/layout/TitledPictureBlocks"/>
    <dgm:cxn modelId="{08D7D7D2-E29E-433F-B709-BE35B1A2210D}" type="presOf" srcId="{96C49751-F9C8-4845-9432-055987C1FCD9}" destId="{4527590E-D031-44C9-8EB8-8A06284E323C}" srcOrd="0" destOrd="0" presId="urn:microsoft.com/office/officeart/2008/layout/TitledPictureBlocks"/>
    <dgm:cxn modelId="{C18E51DC-1739-4878-BD90-E8B5F42FE5E0}" srcId="{96C49751-F9C8-4845-9432-055987C1FCD9}" destId="{128D3312-5CF9-45E6-A8F6-19D1BD272459}" srcOrd="0" destOrd="0" parTransId="{1B67BAED-DCC4-47C0-A699-B5A3BE0F6293}" sibTransId="{DF78144E-5C32-4721-8C75-72131BCE971B}"/>
    <dgm:cxn modelId="{C3CA2964-39FF-4CCA-9B87-0278BA71B12A}" type="presParOf" srcId="{4527590E-D031-44C9-8EB8-8A06284E323C}" destId="{1E9CECB1-2D61-4CCD-B188-1BD7CD287190}" srcOrd="0" destOrd="0" presId="urn:microsoft.com/office/officeart/2008/layout/TitledPictureBlocks"/>
    <dgm:cxn modelId="{01F30426-E484-413E-8A43-64BFF7651EDC}" type="presParOf" srcId="{1E9CECB1-2D61-4CCD-B188-1BD7CD287190}" destId="{DAD0F953-0FC4-4EC6-AE72-731D400AA1E4}" srcOrd="0" destOrd="0" presId="urn:microsoft.com/office/officeart/2008/layout/TitledPictureBlocks"/>
    <dgm:cxn modelId="{1E7BA4FB-70C6-4F20-A885-49D7F09F7F70}" type="presParOf" srcId="{1E9CECB1-2D61-4CCD-B188-1BD7CD287190}" destId="{18CCF79E-1444-44FD-8E8E-7F557688D8ED}" srcOrd="1" destOrd="0" presId="urn:microsoft.com/office/officeart/2008/layout/TitledPictureBlocks"/>
    <dgm:cxn modelId="{7DE7A6CF-A41D-4CF2-98E9-34AD493FC8CB}" type="presParOf" srcId="{1E9CECB1-2D61-4CCD-B188-1BD7CD287190}" destId="{FB63B801-CEAD-4279-83B0-EA1913CC7A9D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A5DD6A-790C-4990-8549-BC773598AC7C}" type="doc">
      <dgm:prSet loTypeId="urn:microsoft.com/office/officeart/2008/layout/TitledPictureBlock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0D0B3F9-3BCB-4262-AEBD-E3D348A9EA9E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KNN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4B00DE-5646-4CE8-8413-1202B0262EB9}" type="parTrans" cxnId="{E3AF18BE-65C9-44B8-91F0-F48EAB0EE3E0}">
      <dgm:prSet/>
      <dgm:spPr/>
      <dgm:t>
        <a:bodyPr/>
        <a:lstStyle/>
        <a:p>
          <a:endParaRPr lang="pt-BR"/>
        </a:p>
      </dgm:t>
    </dgm:pt>
    <dgm:pt modelId="{70B9A318-7A7D-4E56-8367-08D0FD744FDB}" type="sibTrans" cxnId="{E3AF18BE-65C9-44B8-91F0-F48EAB0EE3E0}">
      <dgm:prSet/>
      <dgm:spPr/>
      <dgm:t>
        <a:bodyPr/>
        <a:lstStyle/>
        <a:p>
          <a:endParaRPr lang="pt-BR"/>
        </a:p>
      </dgm:t>
    </dgm:pt>
    <dgm:pt modelId="{8C5D5707-EF35-4952-864D-E76DA70EE660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Árvore de Decisão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DF6D93-5F65-4137-B4DC-3D8860B5F6B8}" type="parTrans" cxnId="{BF5D439D-282D-461C-BD4E-A2D946FFA316}">
      <dgm:prSet/>
      <dgm:spPr/>
      <dgm:t>
        <a:bodyPr/>
        <a:lstStyle/>
        <a:p>
          <a:endParaRPr lang="pt-BR"/>
        </a:p>
      </dgm:t>
    </dgm:pt>
    <dgm:pt modelId="{4C2A6530-ED89-45A1-9A8F-EBF5314C8594}" type="sibTrans" cxnId="{BF5D439D-282D-461C-BD4E-A2D946FFA316}">
      <dgm:prSet/>
      <dgm:spPr/>
      <dgm:t>
        <a:bodyPr/>
        <a:lstStyle/>
        <a:p>
          <a:endParaRPr lang="pt-BR"/>
        </a:p>
      </dgm:t>
    </dgm:pt>
    <dgm:pt modelId="{38339FAF-BC44-4875-ABD3-CFA5BA468122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Floresta Aleatória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1AC378-1CFE-47CC-B8B4-5F07BEDDB51A}" type="parTrans" cxnId="{7CF50B13-7198-4F7C-9B40-493BC9CFA6D1}">
      <dgm:prSet/>
      <dgm:spPr/>
      <dgm:t>
        <a:bodyPr/>
        <a:lstStyle/>
        <a:p>
          <a:endParaRPr lang="pt-BR"/>
        </a:p>
      </dgm:t>
    </dgm:pt>
    <dgm:pt modelId="{752A4C05-08C0-4DE0-AAF2-5B214F190FF8}" type="sibTrans" cxnId="{7CF50B13-7198-4F7C-9B40-493BC9CFA6D1}">
      <dgm:prSet/>
      <dgm:spPr/>
      <dgm:t>
        <a:bodyPr/>
        <a:lstStyle/>
        <a:p>
          <a:endParaRPr lang="pt-BR"/>
        </a:p>
      </dgm:t>
    </dgm:pt>
    <dgm:pt modelId="{45416B07-2767-48EE-9A52-EE9B54CD6114}">
      <dgm:prSet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SVM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CDABFDC-1785-47E4-8334-C82924A64DBA}" type="parTrans" cxnId="{EF51C756-FE20-4796-AA1A-392A0CFB202B}">
      <dgm:prSet/>
      <dgm:spPr/>
      <dgm:t>
        <a:bodyPr/>
        <a:lstStyle/>
        <a:p>
          <a:endParaRPr lang="pt-BR"/>
        </a:p>
      </dgm:t>
    </dgm:pt>
    <dgm:pt modelId="{58085E42-E481-44BE-8442-49123E0F2A8D}" type="sibTrans" cxnId="{EF51C756-FE20-4796-AA1A-392A0CFB202B}">
      <dgm:prSet/>
      <dgm:spPr/>
      <dgm:t>
        <a:bodyPr/>
        <a:lstStyle/>
        <a:p>
          <a:endParaRPr lang="pt-BR"/>
        </a:p>
      </dgm:t>
    </dgm:pt>
    <dgm:pt modelId="{03BA8B47-CCE0-4869-887D-6DB0DAAAFD14}" type="pres">
      <dgm:prSet presAssocID="{ACA5DD6A-790C-4990-8549-BC773598AC7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A9B82E9-EDCF-48E8-A9E2-5B1B6BF149C5}" type="pres">
      <dgm:prSet presAssocID="{70D0B3F9-3BCB-4262-AEBD-E3D348A9EA9E}" presName="composite" presStyleCnt="0"/>
      <dgm:spPr/>
    </dgm:pt>
    <dgm:pt modelId="{EAB7AA75-6B99-44E0-8A07-083D35D26990}" type="pres">
      <dgm:prSet presAssocID="{70D0B3F9-3BCB-4262-AEBD-E3D348A9EA9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0A9EB5-14F2-4F5C-B19F-D71FF0831EDA}" type="pres">
      <dgm:prSet presAssocID="{70D0B3F9-3BCB-4262-AEBD-E3D348A9EA9E}" presName="Image" presStyleLbl="bgImgPlace1" presStyleIdx="0" presStyleCnt="4" custScaleX="111201" custScaleY="100872" custLinFactNeighborY="-6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pt-BR"/>
        </a:p>
      </dgm:t>
    </dgm:pt>
    <dgm:pt modelId="{6B29ED87-354C-499C-87BE-4616BAE5A7F8}" type="pres">
      <dgm:prSet presAssocID="{70D0B3F9-3BCB-4262-AEBD-E3D348A9EA9E}" presName="ChildText" presStyleLbl="fgAcc1" presStyleIdx="0" presStyleCnt="0" custLinFactNeighborX="145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EB5D5D-5533-4BCA-9CD1-B2C931D33F54}" type="pres">
      <dgm:prSet presAssocID="{70B9A318-7A7D-4E56-8367-08D0FD744FDB}" presName="sibTrans" presStyleCnt="0"/>
      <dgm:spPr/>
    </dgm:pt>
    <dgm:pt modelId="{7F50F18F-6556-4DCF-8418-4086E85A388F}" type="pres">
      <dgm:prSet presAssocID="{8C5D5707-EF35-4952-864D-E76DA70EE660}" presName="composite" presStyleCnt="0"/>
      <dgm:spPr/>
    </dgm:pt>
    <dgm:pt modelId="{A3550C8B-8026-47B4-B8D9-21F2C0969354}" type="pres">
      <dgm:prSet presAssocID="{8C5D5707-EF35-4952-864D-E76DA70EE660}" presName="ParentText" presStyleLbl="node1" presStyleIdx="1" presStyleCnt="4" custLinFactNeighborX="-5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7C99C6-D59E-424A-B751-C4A0A17018BF}" type="pres">
      <dgm:prSet presAssocID="{8C5D5707-EF35-4952-864D-E76DA70EE660}" presName="Image" presStyleLbl="bgImgPlace1" presStyleIdx="1" presStyleCnt="4" custScaleX="152539" custScaleY="103251" custLinFactNeighborX="-4026" custLinFactNeighborY="-8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4E51E8BB-D8FE-4808-A49E-7478ADB80BDB}" type="pres">
      <dgm:prSet presAssocID="{8C5D5707-EF35-4952-864D-E76DA70EE660}" presName="ChildText" presStyleLbl="fgAcc1" presStyleIdx="0" presStyleCnt="0" custLinFactNeighborX="37554" custLinFactNeighborY="2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868FC7-334E-43EA-A8E5-4809646CFB93}" type="pres">
      <dgm:prSet presAssocID="{4C2A6530-ED89-45A1-9A8F-EBF5314C8594}" presName="sibTrans" presStyleCnt="0"/>
      <dgm:spPr/>
    </dgm:pt>
    <dgm:pt modelId="{D06740FF-2B4B-4B72-9D95-B461EFDC4468}" type="pres">
      <dgm:prSet presAssocID="{38339FAF-BC44-4875-ABD3-CFA5BA468122}" presName="composite" presStyleCnt="0"/>
      <dgm:spPr/>
    </dgm:pt>
    <dgm:pt modelId="{FFCEF323-72AA-47EA-9510-23AECA2E93DC}" type="pres">
      <dgm:prSet presAssocID="{38339FAF-BC44-4875-ABD3-CFA5BA468122}" presName="ParentText" presStyleLbl="node1" presStyleIdx="2" presStyleCnt="4" custLinFactNeighborX="-139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8D6ADC-D2BA-4DFD-8B21-689BE63E4CA2}" type="pres">
      <dgm:prSet presAssocID="{38339FAF-BC44-4875-ABD3-CFA5BA468122}" presName="Image" presStyleLbl="bgImgPlace1" presStyleIdx="2" presStyleCnt="4" custScaleX="129876" custScaleY="106543" custLinFactNeighborX="-15567" custLinFactNeighborY="1499"/>
      <dgm:spPr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pt-BR"/>
        </a:p>
      </dgm:t>
    </dgm:pt>
    <dgm:pt modelId="{BABF74AC-DBB2-460A-B3CF-AC1FB0885F5B}" type="pres">
      <dgm:prSet presAssocID="{38339FAF-BC44-4875-ABD3-CFA5BA468122}" presName="ChildText" presStyleLbl="fgAcc1" presStyleIdx="0" presStyleCnt="0" custLinFactNeighborX="50540" custLinFactNeighborY="3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EBC7FE-3C2D-4F38-AAB8-2A75B012D0EB}" type="pres">
      <dgm:prSet presAssocID="{752A4C05-08C0-4DE0-AAF2-5B214F190FF8}" presName="sibTrans" presStyleCnt="0"/>
      <dgm:spPr/>
    </dgm:pt>
    <dgm:pt modelId="{8CA181C1-B61C-44BC-B001-AB9FC93B94BE}" type="pres">
      <dgm:prSet presAssocID="{45416B07-2767-48EE-9A52-EE9B54CD6114}" presName="composite" presStyleCnt="0"/>
      <dgm:spPr/>
    </dgm:pt>
    <dgm:pt modelId="{2C10F99B-00ED-4EBC-88B2-3C2191BD9BAE}" type="pres">
      <dgm:prSet presAssocID="{45416B07-2767-48EE-9A52-EE9B54CD6114}" presName="ParentText" presStyleLbl="node1" presStyleIdx="3" presStyleCnt="4" custLinFactNeighborX="10127" custLinFactNeighborY="189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C740E6-62DF-4C6A-9530-21ADC6900C5A}" type="pres">
      <dgm:prSet presAssocID="{45416B07-2767-48EE-9A52-EE9B54CD6114}" presName="Image" presStyleLbl="bgImgPlace1" presStyleIdx="3" presStyleCnt="4" custScaleX="104732" custScaleY="102165" custLinFactNeighborX="10660" custLinFactNeighborY="274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</dgm:pt>
    <dgm:pt modelId="{0A866141-F61A-4A2C-B388-389BCA1628A5}" type="pres">
      <dgm:prSet presAssocID="{45416B07-2767-48EE-9A52-EE9B54CD6114}" presName="ChildText" presStyleLbl="fgAcc1" presStyleIdx="0" presStyleCnt="0" custLinFactNeighborX="511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5AD9AA1-60E2-4617-9D50-16CCD0F85B09}" type="presOf" srcId="{70D0B3F9-3BCB-4262-AEBD-E3D348A9EA9E}" destId="{EAB7AA75-6B99-44E0-8A07-083D35D26990}" srcOrd="0" destOrd="0" presId="urn:microsoft.com/office/officeart/2008/layout/TitledPictureBlocks"/>
    <dgm:cxn modelId="{8A82C4F8-FCE4-455D-991C-1AC6094C7675}" type="presOf" srcId="{8C5D5707-EF35-4952-864D-E76DA70EE660}" destId="{A3550C8B-8026-47B4-B8D9-21F2C0969354}" srcOrd="0" destOrd="0" presId="urn:microsoft.com/office/officeart/2008/layout/TitledPictureBlocks"/>
    <dgm:cxn modelId="{E3AF18BE-65C9-44B8-91F0-F48EAB0EE3E0}" srcId="{ACA5DD6A-790C-4990-8549-BC773598AC7C}" destId="{70D0B3F9-3BCB-4262-AEBD-E3D348A9EA9E}" srcOrd="0" destOrd="0" parTransId="{304B00DE-5646-4CE8-8413-1202B0262EB9}" sibTransId="{70B9A318-7A7D-4E56-8367-08D0FD744FDB}"/>
    <dgm:cxn modelId="{92B7549E-827E-4B1C-8F35-3CD548011E23}" type="presOf" srcId="{45416B07-2767-48EE-9A52-EE9B54CD6114}" destId="{2C10F99B-00ED-4EBC-88B2-3C2191BD9BAE}" srcOrd="0" destOrd="0" presId="urn:microsoft.com/office/officeart/2008/layout/TitledPictureBlocks"/>
    <dgm:cxn modelId="{7CF50B13-7198-4F7C-9B40-493BC9CFA6D1}" srcId="{ACA5DD6A-790C-4990-8549-BC773598AC7C}" destId="{38339FAF-BC44-4875-ABD3-CFA5BA468122}" srcOrd="2" destOrd="0" parTransId="{6B1AC378-1CFE-47CC-B8B4-5F07BEDDB51A}" sibTransId="{752A4C05-08C0-4DE0-AAF2-5B214F190FF8}"/>
    <dgm:cxn modelId="{BF5D439D-282D-461C-BD4E-A2D946FFA316}" srcId="{ACA5DD6A-790C-4990-8549-BC773598AC7C}" destId="{8C5D5707-EF35-4952-864D-E76DA70EE660}" srcOrd="1" destOrd="0" parTransId="{A4DF6D93-5F65-4137-B4DC-3D8860B5F6B8}" sibTransId="{4C2A6530-ED89-45A1-9A8F-EBF5314C8594}"/>
    <dgm:cxn modelId="{C475AE66-B08E-47C0-9C2B-889E0D8DBB10}" type="presOf" srcId="{ACA5DD6A-790C-4990-8549-BC773598AC7C}" destId="{03BA8B47-CCE0-4869-887D-6DB0DAAAFD14}" srcOrd="0" destOrd="0" presId="urn:microsoft.com/office/officeart/2008/layout/TitledPictureBlocks"/>
    <dgm:cxn modelId="{EF51C756-FE20-4796-AA1A-392A0CFB202B}" srcId="{ACA5DD6A-790C-4990-8549-BC773598AC7C}" destId="{45416B07-2767-48EE-9A52-EE9B54CD6114}" srcOrd="3" destOrd="0" parTransId="{3CDABFDC-1785-47E4-8334-C82924A64DBA}" sibTransId="{58085E42-E481-44BE-8442-49123E0F2A8D}"/>
    <dgm:cxn modelId="{C7C53760-2DB2-40BB-8BCD-3DCF89FB30B7}" type="presOf" srcId="{38339FAF-BC44-4875-ABD3-CFA5BA468122}" destId="{FFCEF323-72AA-47EA-9510-23AECA2E93DC}" srcOrd="0" destOrd="0" presId="urn:microsoft.com/office/officeart/2008/layout/TitledPictureBlocks"/>
    <dgm:cxn modelId="{8F937412-0B02-4DFD-9999-CCCF93E1C8E6}" type="presParOf" srcId="{03BA8B47-CCE0-4869-887D-6DB0DAAAFD14}" destId="{FA9B82E9-EDCF-48E8-A9E2-5B1B6BF149C5}" srcOrd="0" destOrd="0" presId="urn:microsoft.com/office/officeart/2008/layout/TitledPictureBlocks"/>
    <dgm:cxn modelId="{D66B9E60-9369-4BA0-B082-EFB0EDD06D56}" type="presParOf" srcId="{FA9B82E9-EDCF-48E8-A9E2-5B1B6BF149C5}" destId="{EAB7AA75-6B99-44E0-8A07-083D35D26990}" srcOrd="0" destOrd="0" presId="urn:microsoft.com/office/officeart/2008/layout/TitledPictureBlocks"/>
    <dgm:cxn modelId="{CB6EDBE1-AB2C-4B09-BF03-7487AC1D1CAE}" type="presParOf" srcId="{FA9B82E9-EDCF-48E8-A9E2-5B1B6BF149C5}" destId="{080A9EB5-14F2-4F5C-B19F-D71FF0831EDA}" srcOrd="1" destOrd="0" presId="urn:microsoft.com/office/officeart/2008/layout/TitledPictureBlocks"/>
    <dgm:cxn modelId="{D45825E9-AD5B-415F-AF53-8261653AB844}" type="presParOf" srcId="{FA9B82E9-EDCF-48E8-A9E2-5B1B6BF149C5}" destId="{6B29ED87-354C-499C-87BE-4616BAE5A7F8}" srcOrd="2" destOrd="0" presId="urn:microsoft.com/office/officeart/2008/layout/TitledPictureBlocks"/>
    <dgm:cxn modelId="{F0024AB0-CB22-49C1-B92F-8E51E8FE5E24}" type="presParOf" srcId="{03BA8B47-CCE0-4869-887D-6DB0DAAAFD14}" destId="{66EB5D5D-5533-4BCA-9CD1-B2C931D33F54}" srcOrd="1" destOrd="0" presId="urn:microsoft.com/office/officeart/2008/layout/TitledPictureBlocks"/>
    <dgm:cxn modelId="{6FA96785-65A6-4AB0-B2CF-EBD73021CB45}" type="presParOf" srcId="{03BA8B47-CCE0-4869-887D-6DB0DAAAFD14}" destId="{7F50F18F-6556-4DCF-8418-4086E85A388F}" srcOrd="2" destOrd="0" presId="urn:microsoft.com/office/officeart/2008/layout/TitledPictureBlocks"/>
    <dgm:cxn modelId="{5A27307C-CA2B-4632-BBB3-855D1C5B27BE}" type="presParOf" srcId="{7F50F18F-6556-4DCF-8418-4086E85A388F}" destId="{A3550C8B-8026-47B4-B8D9-21F2C0969354}" srcOrd="0" destOrd="0" presId="urn:microsoft.com/office/officeart/2008/layout/TitledPictureBlocks"/>
    <dgm:cxn modelId="{ADF5CCE5-E44F-47F7-8265-E7AADED527EE}" type="presParOf" srcId="{7F50F18F-6556-4DCF-8418-4086E85A388F}" destId="{A37C99C6-D59E-424A-B751-C4A0A17018BF}" srcOrd="1" destOrd="0" presId="urn:microsoft.com/office/officeart/2008/layout/TitledPictureBlocks"/>
    <dgm:cxn modelId="{A69EAEC7-D1F9-4306-B09E-B8F17B03D58A}" type="presParOf" srcId="{7F50F18F-6556-4DCF-8418-4086E85A388F}" destId="{4E51E8BB-D8FE-4808-A49E-7478ADB80BDB}" srcOrd="2" destOrd="0" presId="urn:microsoft.com/office/officeart/2008/layout/TitledPictureBlocks"/>
    <dgm:cxn modelId="{06763EEC-F112-451C-B876-FF8BAFAB855A}" type="presParOf" srcId="{03BA8B47-CCE0-4869-887D-6DB0DAAAFD14}" destId="{0F868FC7-334E-43EA-A8E5-4809646CFB93}" srcOrd="3" destOrd="0" presId="urn:microsoft.com/office/officeart/2008/layout/TitledPictureBlocks"/>
    <dgm:cxn modelId="{47B64806-8A12-46A2-8893-BCD7807EAC34}" type="presParOf" srcId="{03BA8B47-CCE0-4869-887D-6DB0DAAAFD14}" destId="{D06740FF-2B4B-4B72-9D95-B461EFDC4468}" srcOrd="4" destOrd="0" presId="urn:microsoft.com/office/officeart/2008/layout/TitledPictureBlocks"/>
    <dgm:cxn modelId="{99C0F6AF-630A-40B1-8C5D-E3F1673BDA9F}" type="presParOf" srcId="{D06740FF-2B4B-4B72-9D95-B461EFDC4468}" destId="{FFCEF323-72AA-47EA-9510-23AECA2E93DC}" srcOrd="0" destOrd="0" presId="urn:microsoft.com/office/officeart/2008/layout/TitledPictureBlocks"/>
    <dgm:cxn modelId="{8001CACE-99C0-4418-911E-3BE0F7EE93DC}" type="presParOf" srcId="{D06740FF-2B4B-4B72-9D95-B461EFDC4468}" destId="{488D6ADC-D2BA-4DFD-8B21-689BE63E4CA2}" srcOrd="1" destOrd="0" presId="urn:microsoft.com/office/officeart/2008/layout/TitledPictureBlocks"/>
    <dgm:cxn modelId="{511EB9EC-0751-4C94-B787-FF01BDD193F2}" type="presParOf" srcId="{D06740FF-2B4B-4B72-9D95-B461EFDC4468}" destId="{BABF74AC-DBB2-460A-B3CF-AC1FB0885F5B}" srcOrd="2" destOrd="0" presId="urn:microsoft.com/office/officeart/2008/layout/TitledPictureBlocks"/>
    <dgm:cxn modelId="{1FEEF434-DED5-4A67-A144-BBB4CFF0824A}" type="presParOf" srcId="{03BA8B47-CCE0-4869-887D-6DB0DAAAFD14}" destId="{35EBC7FE-3C2D-4F38-AAB8-2A75B012D0EB}" srcOrd="5" destOrd="0" presId="urn:microsoft.com/office/officeart/2008/layout/TitledPictureBlocks"/>
    <dgm:cxn modelId="{F92B2964-D494-4449-B672-6FD5C23F988F}" type="presParOf" srcId="{03BA8B47-CCE0-4869-887D-6DB0DAAAFD14}" destId="{8CA181C1-B61C-44BC-B001-AB9FC93B94BE}" srcOrd="6" destOrd="0" presId="urn:microsoft.com/office/officeart/2008/layout/TitledPictureBlocks"/>
    <dgm:cxn modelId="{2B1AA5DB-31C9-44B2-8E65-B607D03340F8}" type="presParOf" srcId="{8CA181C1-B61C-44BC-B001-AB9FC93B94BE}" destId="{2C10F99B-00ED-4EBC-88B2-3C2191BD9BAE}" srcOrd="0" destOrd="0" presId="urn:microsoft.com/office/officeart/2008/layout/TitledPictureBlocks"/>
    <dgm:cxn modelId="{D1AC9CE1-E6AE-4C9A-AB14-AFB44B4CC8BF}" type="presParOf" srcId="{8CA181C1-B61C-44BC-B001-AB9FC93B94BE}" destId="{17C740E6-62DF-4C6A-9530-21ADC6900C5A}" srcOrd="1" destOrd="0" presId="urn:microsoft.com/office/officeart/2008/layout/TitledPictureBlocks"/>
    <dgm:cxn modelId="{AB7867FA-163F-4073-B068-9E915DF5C882}" type="presParOf" srcId="{8CA181C1-B61C-44BC-B001-AB9FC93B94BE}" destId="{0A866141-F61A-4A2C-B388-389BCA1628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5263B-11E9-47BF-87AB-8B478240C5F4}" type="doc">
      <dgm:prSet loTypeId="urn:microsoft.com/office/officeart/2008/layout/AlternatingPictureBlocks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24525C87-4FE8-40A7-8B3C-6725E6C61250}">
      <dgm:prSet phldrT="[Texto]" custT="1"/>
      <dgm:spPr/>
      <dgm:t>
        <a:bodyPr/>
        <a:lstStyle/>
        <a:p>
          <a:r>
            <a:rPr lang="pt-BR" sz="2800" dirty="0" smtClean="0">
              <a:latin typeface="Cambria" panose="02040503050406030204" pitchFamily="18" charset="0"/>
              <a:ea typeface="Cambria" panose="02040503050406030204" pitchFamily="18" charset="0"/>
            </a:rPr>
            <a:t>  Decomposição 1-de-n</a:t>
          </a:r>
          <a:endParaRPr lang="pt-BR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64B1D4F-D0D6-435D-A351-59893770FACE}" type="parTrans" cxnId="{68955721-55DF-46CB-B67A-C1231C21FE70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6FE2006-7458-4E3E-983F-5E94E7AA979C}" type="sibTrans" cxnId="{68955721-55DF-46CB-B67A-C1231C21FE70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2BA60CA-7CE7-451A-8454-A30B7D83A68E}">
      <dgm:prSet phldrT="[Texto]" custT="1"/>
      <dgm:spPr/>
      <dgm:t>
        <a:bodyPr/>
        <a:lstStyle/>
        <a:p>
          <a:r>
            <a:rPr lang="pt-BR" sz="2000" dirty="0" smtClean="0">
              <a:latin typeface="Cambria" panose="02040503050406030204" pitchFamily="18" charset="0"/>
              <a:ea typeface="Cambria" panose="02040503050406030204" pitchFamily="18" charset="0"/>
            </a:rPr>
            <a:t>n classificadores binários</a:t>
          </a:r>
          <a:endParaRPr lang="pt-BR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C171024-80AD-48DD-B602-E1AAB1B85C25}" type="parTrans" cxnId="{E6A2F3D6-7B73-461D-9DE0-818993D6564C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D94AED3-97E3-4AFF-B018-2722BED2AFF6}" type="sibTrans" cxnId="{E6A2F3D6-7B73-461D-9DE0-818993D6564C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7EE5046-474A-43DB-8A88-744DBFA9D766}">
      <dgm:prSet phldrT="[Texto]" custT="1"/>
      <dgm:spPr/>
      <dgm:t>
        <a:bodyPr/>
        <a:lstStyle/>
        <a:p>
          <a:r>
            <a:rPr lang="pt-BR" sz="2000" dirty="0" smtClean="0">
              <a:latin typeface="Cambria" panose="02040503050406030204" pitchFamily="18" charset="0"/>
              <a:ea typeface="Cambria" panose="02040503050406030204" pitchFamily="18" charset="0"/>
            </a:rPr>
            <a:t>Cada classificador identifica uma classe das demais (n-1) classes restantes </a:t>
          </a:r>
          <a:endParaRPr lang="pt-BR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155CA4-8B51-417E-8003-54A18D02AC4E}" type="parTrans" cxnId="{FBCAFAB7-07B3-4A8F-BEAC-F75BB11DA9E2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CEF216-8120-48A0-AFE4-19B54E17B964}" type="sibTrans" cxnId="{FBCAFAB7-07B3-4A8F-BEAC-F75BB11DA9E2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CAA8FCA-54C7-4B4B-963D-47444D8F3EAA}">
      <dgm:prSet phldrT="[Texto]" custT="1"/>
      <dgm:spPr/>
      <dgm:t>
        <a:bodyPr/>
        <a:lstStyle/>
        <a:p>
          <a:r>
            <a:rPr lang="pt-BR" sz="2800" dirty="0" smtClean="0">
              <a:latin typeface="Cambria" panose="02040503050406030204" pitchFamily="18" charset="0"/>
              <a:ea typeface="Cambria" panose="02040503050406030204" pitchFamily="18" charset="0"/>
            </a:rPr>
            <a:t>  Decomposição 1-1</a:t>
          </a:r>
          <a:endParaRPr lang="pt-BR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86EA82-BB07-49C5-A3AD-DF690B5D65B3}" type="parTrans" cxnId="{1D384784-3253-4F78-9602-4D7C47819FDA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D493371-50B1-4C38-8C7D-4DE3B983B8AC}" type="sibTrans" cxnId="{1D384784-3253-4F78-9602-4D7C47819FDA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BD11237-F962-4BC4-A146-F8A115C63EB4}">
      <dgm:prSet phldrT="[Texto]" custT="1"/>
      <dgm:spPr/>
      <dgm:t>
        <a:bodyPr/>
        <a:lstStyle/>
        <a:p>
          <a:r>
            <a:rPr lang="pt-BR" sz="2000" dirty="0" smtClean="0">
              <a:latin typeface="Cambria" panose="02040503050406030204" pitchFamily="18" charset="0"/>
              <a:ea typeface="Cambria" panose="02040503050406030204" pitchFamily="18" charset="0"/>
            </a:rPr>
            <a:t> n*(n – 1)/2 classificadores binários</a:t>
          </a:r>
          <a:endParaRPr lang="pt-BR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D74394E-E99C-4ABE-8B9E-739E52C0E281}" type="parTrans" cxnId="{E8DCE495-3402-42C7-B15B-F82C321100CF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A1A64BD-1CD7-40B8-A85C-8269C80237AE}" type="sibTrans" cxnId="{E8DCE495-3402-42C7-B15B-F82C321100CF}">
      <dgm:prSet/>
      <dgm:spPr/>
      <dgm:t>
        <a:bodyPr/>
        <a:lstStyle/>
        <a:p>
          <a:endParaRPr lang="pt-BR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5474BB-5B6F-4C55-AF47-08042186AB54}">
      <dgm:prSet custT="1"/>
      <dgm:spPr/>
      <dgm:t>
        <a:bodyPr/>
        <a:lstStyle/>
        <a:p>
          <a:r>
            <a:rPr lang="pt-BR" sz="2000" dirty="0" smtClean="0">
              <a:latin typeface="Cambria" panose="02040503050406030204" pitchFamily="18" charset="0"/>
              <a:ea typeface="Cambria" panose="02040503050406030204" pitchFamily="18" charset="0"/>
            </a:rPr>
            <a:t>Cada classificador classifica uma amostra dentre um par de classes possíveis</a:t>
          </a:r>
        </a:p>
      </dgm:t>
    </dgm:pt>
    <dgm:pt modelId="{FFE886FB-613B-4FC4-ABFC-61275E782E87}" type="parTrans" cxnId="{75BA8EC4-D7AE-476B-ACB8-D5AB82DF7264}">
      <dgm:prSet/>
      <dgm:spPr/>
      <dgm:t>
        <a:bodyPr/>
        <a:lstStyle/>
        <a:p>
          <a:endParaRPr lang="pt-BR"/>
        </a:p>
      </dgm:t>
    </dgm:pt>
    <dgm:pt modelId="{7488AE36-8730-43B8-857E-04407C363B6D}" type="sibTrans" cxnId="{75BA8EC4-D7AE-476B-ACB8-D5AB82DF7264}">
      <dgm:prSet/>
      <dgm:spPr/>
      <dgm:t>
        <a:bodyPr/>
        <a:lstStyle/>
        <a:p>
          <a:endParaRPr lang="pt-BR"/>
        </a:p>
      </dgm:t>
    </dgm:pt>
    <dgm:pt modelId="{0172D88D-1F17-4921-94BC-C46F6177B7C5}">
      <dgm:prSet custT="1"/>
      <dgm:spPr/>
      <dgm:t>
        <a:bodyPr/>
        <a:lstStyle/>
        <a:p>
          <a:r>
            <a:rPr lang="pt-BR" sz="2000" dirty="0" smtClean="0">
              <a:latin typeface="Cambria" panose="02040503050406030204" pitchFamily="18" charset="0"/>
              <a:ea typeface="Cambria" panose="02040503050406030204" pitchFamily="18" charset="0"/>
            </a:rPr>
            <a:t>No treinamento, padrões que não pertençam as 2 classes envolvidas são ignorados</a:t>
          </a:r>
        </a:p>
      </dgm:t>
    </dgm:pt>
    <dgm:pt modelId="{ECE0EA30-E6CD-4641-8388-13AC084985CD}" type="parTrans" cxnId="{F92DDC10-E9AC-47DC-8ED2-005E8CF7A0AF}">
      <dgm:prSet/>
      <dgm:spPr/>
      <dgm:t>
        <a:bodyPr/>
        <a:lstStyle/>
        <a:p>
          <a:endParaRPr lang="pt-BR"/>
        </a:p>
      </dgm:t>
    </dgm:pt>
    <dgm:pt modelId="{9C938307-D029-4300-9800-8D1923F3666E}" type="sibTrans" cxnId="{F92DDC10-E9AC-47DC-8ED2-005E8CF7A0AF}">
      <dgm:prSet/>
      <dgm:spPr/>
      <dgm:t>
        <a:bodyPr/>
        <a:lstStyle/>
        <a:p>
          <a:endParaRPr lang="pt-BR"/>
        </a:p>
      </dgm:t>
    </dgm:pt>
    <dgm:pt modelId="{31BFD2E7-CB02-4B3F-BFBF-89DE8E0C6717}" type="pres">
      <dgm:prSet presAssocID="{0C15263B-11E9-47BF-87AB-8B478240C5F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CA9C360-2B79-47ED-8B06-C0350FB42E5A}" type="pres">
      <dgm:prSet presAssocID="{24525C87-4FE8-40A7-8B3C-6725E6C61250}" presName="comp" presStyleCnt="0"/>
      <dgm:spPr/>
    </dgm:pt>
    <dgm:pt modelId="{AF26D258-BA7C-497D-9A28-F4B6C6311098}" type="pres">
      <dgm:prSet presAssocID="{24525C87-4FE8-40A7-8B3C-6725E6C61250}" presName="rect2" presStyleLbl="node1" presStyleIdx="0" presStyleCnt="2" custScaleX="221640" custScaleY="103219" custLinFactNeighborX="30415" custLinFactNeighborY="1568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49E74B-9C62-4EB2-A9F5-8ED51834DFE2}" type="pres">
      <dgm:prSet presAssocID="{24525C87-4FE8-40A7-8B3C-6725E6C61250}" presName="rect1" presStyleLbl="lnNode1" presStyleIdx="0" presStyleCnt="2" custScaleX="139159" custScaleY="112844" custLinFactNeighborX="-80004" custLinFactNeighborY="143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</dgm:pt>
    <dgm:pt modelId="{1CCD0540-741C-4CDD-AA5C-DD85536C1387}" type="pres">
      <dgm:prSet presAssocID="{56FE2006-7458-4E3E-983F-5E94E7AA979C}" presName="sibTrans" presStyleCnt="0"/>
      <dgm:spPr/>
    </dgm:pt>
    <dgm:pt modelId="{8700B3BF-EA7D-4586-80F9-A57E538F0189}" type="pres">
      <dgm:prSet presAssocID="{5CAA8FCA-54C7-4B4B-963D-47444D8F3EAA}" presName="comp" presStyleCnt="0"/>
      <dgm:spPr/>
    </dgm:pt>
    <dgm:pt modelId="{173504E5-C702-4A8F-B1F8-C6FB4FBA1124}" type="pres">
      <dgm:prSet presAssocID="{5CAA8FCA-54C7-4B4B-963D-47444D8F3EAA}" presName="rect2" presStyleLbl="node1" presStyleIdx="1" presStyleCnt="2" custScaleX="227134" custScaleY="141310" custLinFactNeighborX="-40610" custLinFactNeighborY="-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E4C50E-F79C-4A78-90B0-389B3FB1430F}" type="pres">
      <dgm:prSet presAssocID="{5CAA8FCA-54C7-4B4B-963D-47444D8F3EAA}" presName="rect1" presStyleLbl="lnNode1" presStyleIdx="1" presStyleCnt="2" custScaleX="183487" custScaleY="138469" custLinFactNeighborX="88756" custLinFactNeighborY="-7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F92DDC10-E9AC-47DC-8ED2-005E8CF7A0AF}" srcId="{5CAA8FCA-54C7-4B4B-963D-47444D8F3EAA}" destId="{0172D88D-1F17-4921-94BC-C46F6177B7C5}" srcOrd="2" destOrd="0" parTransId="{ECE0EA30-E6CD-4641-8388-13AC084985CD}" sibTransId="{9C938307-D029-4300-9800-8D1923F3666E}"/>
    <dgm:cxn modelId="{5C9BAC20-3B9C-418B-ABD1-8115F77908B1}" type="presOf" srcId="{0C15263B-11E9-47BF-87AB-8B478240C5F4}" destId="{31BFD2E7-CB02-4B3F-BFBF-89DE8E0C6717}" srcOrd="0" destOrd="0" presId="urn:microsoft.com/office/officeart/2008/layout/AlternatingPictureBlocks"/>
    <dgm:cxn modelId="{E8DCE495-3402-42C7-B15B-F82C321100CF}" srcId="{5CAA8FCA-54C7-4B4B-963D-47444D8F3EAA}" destId="{7BD11237-F962-4BC4-A146-F8A115C63EB4}" srcOrd="0" destOrd="0" parTransId="{FD74394E-E99C-4ABE-8B9E-739E52C0E281}" sibTransId="{7A1A64BD-1CD7-40B8-A85C-8269C80237AE}"/>
    <dgm:cxn modelId="{68955721-55DF-46CB-B67A-C1231C21FE70}" srcId="{0C15263B-11E9-47BF-87AB-8B478240C5F4}" destId="{24525C87-4FE8-40A7-8B3C-6725E6C61250}" srcOrd="0" destOrd="0" parTransId="{564B1D4F-D0D6-435D-A351-59893770FACE}" sibTransId="{56FE2006-7458-4E3E-983F-5E94E7AA979C}"/>
    <dgm:cxn modelId="{16684657-BF63-4B80-B0ED-E4DDC42948A5}" type="presOf" srcId="{22BA60CA-7CE7-451A-8454-A30B7D83A68E}" destId="{AF26D258-BA7C-497D-9A28-F4B6C6311098}" srcOrd="0" destOrd="1" presId="urn:microsoft.com/office/officeart/2008/layout/AlternatingPictureBlocks"/>
    <dgm:cxn modelId="{75BA8EC4-D7AE-476B-ACB8-D5AB82DF7264}" srcId="{5CAA8FCA-54C7-4B4B-963D-47444D8F3EAA}" destId="{455474BB-5B6F-4C55-AF47-08042186AB54}" srcOrd="1" destOrd="0" parTransId="{FFE886FB-613B-4FC4-ABFC-61275E782E87}" sibTransId="{7488AE36-8730-43B8-857E-04407C363B6D}"/>
    <dgm:cxn modelId="{1D384784-3253-4F78-9602-4D7C47819FDA}" srcId="{0C15263B-11E9-47BF-87AB-8B478240C5F4}" destId="{5CAA8FCA-54C7-4B4B-963D-47444D8F3EAA}" srcOrd="1" destOrd="0" parTransId="{4586EA82-BB07-49C5-A3AD-DF690B5D65B3}" sibTransId="{1D493371-50B1-4C38-8C7D-4DE3B983B8AC}"/>
    <dgm:cxn modelId="{850E2F35-223F-4323-B24B-2164C654BB07}" type="presOf" srcId="{27EE5046-474A-43DB-8A88-744DBFA9D766}" destId="{AF26D258-BA7C-497D-9A28-F4B6C6311098}" srcOrd="0" destOrd="2" presId="urn:microsoft.com/office/officeart/2008/layout/AlternatingPictureBlocks"/>
    <dgm:cxn modelId="{F5066613-95AD-4BBF-AD50-571865B4E02B}" type="presOf" srcId="{7BD11237-F962-4BC4-A146-F8A115C63EB4}" destId="{173504E5-C702-4A8F-B1F8-C6FB4FBA1124}" srcOrd="0" destOrd="1" presId="urn:microsoft.com/office/officeart/2008/layout/AlternatingPictureBlocks"/>
    <dgm:cxn modelId="{FBCAFAB7-07B3-4A8F-BEAC-F75BB11DA9E2}" srcId="{24525C87-4FE8-40A7-8B3C-6725E6C61250}" destId="{27EE5046-474A-43DB-8A88-744DBFA9D766}" srcOrd="1" destOrd="0" parTransId="{34155CA4-8B51-417E-8003-54A18D02AC4E}" sibTransId="{59CEF216-8120-48A0-AFE4-19B54E17B964}"/>
    <dgm:cxn modelId="{7122EC1A-0DFB-42FD-8F4C-FE9094A503DC}" type="presOf" srcId="{24525C87-4FE8-40A7-8B3C-6725E6C61250}" destId="{AF26D258-BA7C-497D-9A28-F4B6C6311098}" srcOrd="0" destOrd="0" presId="urn:microsoft.com/office/officeart/2008/layout/AlternatingPictureBlocks"/>
    <dgm:cxn modelId="{3C50BA5D-1225-4664-82D4-ACA6BC12BBC8}" type="presOf" srcId="{0172D88D-1F17-4921-94BC-C46F6177B7C5}" destId="{173504E5-C702-4A8F-B1F8-C6FB4FBA1124}" srcOrd="0" destOrd="3" presId="urn:microsoft.com/office/officeart/2008/layout/AlternatingPictureBlocks"/>
    <dgm:cxn modelId="{DFD1D77E-DD65-4CE3-BFD6-7642011E2F39}" type="presOf" srcId="{455474BB-5B6F-4C55-AF47-08042186AB54}" destId="{173504E5-C702-4A8F-B1F8-C6FB4FBA1124}" srcOrd="0" destOrd="2" presId="urn:microsoft.com/office/officeart/2008/layout/AlternatingPictureBlocks"/>
    <dgm:cxn modelId="{0CE7477F-B56F-4DEE-9629-3887D6F433C2}" type="presOf" srcId="{5CAA8FCA-54C7-4B4B-963D-47444D8F3EAA}" destId="{173504E5-C702-4A8F-B1F8-C6FB4FBA1124}" srcOrd="0" destOrd="0" presId="urn:microsoft.com/office/officeart/2008/layout/AlternatingPictureBlocks"/>
    <dgm:cxn modelId="{E6A2F3D6-7B73-461D-9DE0-818993D6564C}" srcId="{24525C87-4FE8-40A7-8B3C-6725E6C61250}" destId="{22BA60CA-7CE7-451A-8454-A30B7D83A68E}" srcOrd="0" destOrd="0" parTransId="{9C171024-80AD-48DD-B602-E1AAB1B85C25}" sibTransId="{7D94AED3-97E3-4AFF-B018-2722BED2AFF6}"/>
    <dgm:cxn modelId="{89734F07-6404-4ABA-91FA-F517A1D97878}" type="presParOf" srcId="{31BFD2E7-CB02-4B3F-BFBF-89DE8E0C6717}" destId="{7CA9C360-2B79-47ED-8B06-C0350FB42E5A}" srcOrd="0" destOrd="0" presId="urn:microsoft.com/office/officeart/2008/layout/AlternatingPictureBlocks"/>
    <dgm:cxn modelId="{68086E29-86F6-4913-8991-43F66EA1CC26}" type="presParOf" srcId="{7CA9C360-2B79-47ED-8B06-C0350FB42E5A}" destId="{AF26D258-BA7C-497D-9A28-F4B6C6311098}" srcOrd="0" destOrd="0" presId="urn:microsoft.com/office/officeart/2008/layout/AlternatingPictureBlocks"/>
    <dgm:cxn modelId="{736D4548-45D8-4CD4-83BB-0E152EE7A251}" type="presParOf" srcId="{7CA9C360-2B79-47ED-8B06-C0350FB42E5A}" destId="{3549E74B-9C62-4EB2-A9F5-8ED51834DFE2}" srcOrd="1" destOrd="0" presId="urn:microsoft.com/office/officeart/2008/layout/AlternatingPictureBlocks"/>
    <dgm:cxn modelId="{1FD2BFE9-C866-44F7-B6D4-755833ABAB6E}" type="presParOf" srcId="{31BFD2E7-CB02-4B3F-BFBF-89DE8E0C6717}" destId="{1CCD0540-741C-4CDD-AA5C-DD85536C1387}" srcOrd="1" destOrd="0" presId="urn:microsoft.com/office/officeart/2008/layout/AlternatingPictureBlocks"/>
    <dgm:cxn modelId="{443C6D6E-2367-47E1-BD5E-FE977944E186}" type="presParOf" srcId="{31BFD2E7-CB02-4B3F-BFBF-89DE8E0C6717}" destId="{8700B3BF-EA7D-4586-80F9-A57E538F0189}" srcOrd="2" destOrd="0" presId="urn:microsoft.com/office/officeart/2008/layout/AlternatingPictureBlocks"/>
    <dgm:cxn modelId="{BF1A708F-98F2-462D-B22F-BEE3E6D39F71}" type="presParOf" srcId="{8700B3BF-EA7D-4586-80F9-A57E538F0189}" destId="{173504E5-C702-4A8F-B1F8-C6FB4FBA1124}" srcOrd="0" destOrd="0" presId="urn:microsoft.com/office/officeart/2008/layout/AlternatingPictureBlocks"/>
    <dgm:cxn modelId="{C454DB35-FD66-43E6-928D-15183E15B9D1}" type="presParOf" srcId="{8700B3BF-EA7D-4586-80F9-A57E538F0189}" destId="{4AE4C50E-F79C-4A78-90B0-389B3FB1430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C8363E-25C7-476D-B4D2-462F325FB0BD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F122227E-DC24-44B0-9FAF-855504B1B92F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Aprendizado supervisionado</a:t>
          </a:r>
        </a:p>
        <a:p>
          <a:r>
            <a:rPr lang="pt-BR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rPr>
            <a:t>Classificação</a:t>
          </a:r>
          <a:endParaRPr lang="pt-BR" b="1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3B97E6-E306-4BD6-BE26-0DF0E04909F6}" type="parTrans" cxnId="{0ADF2064-AD91-4592-8974-8A7A3C387C3B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6B7CD5-35BC-440B-8441-0EC144364664}" type="sibTrans" cxnId="{0ADF2064-AD91-4592-8974-8A7A3C387C3B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3799592-F53B-41D5-BAE6-61CA278E2633}">
      <dgm:prSet phldrT="[Texto]"/>
      <dgm:spPr/>
      <dgm:t>
        <a:bodyPr/>
        <a:lstStyle/>
        <a:p>
          <a:pPr algn="just">
            <a:spcAft>
              <a:spcPts val="1200"/>
            </a:spcAft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Supervisão: As observações no conjunto de treinamento são acompanhadas por “</a:t>
          </a:r>
          <a:r>
            <a:rPr lang="pt-BR" dirty="0" err="1" smtClean="0">
              <a:latin typeface="Cambria" panose="02040503050406030204" pitchFamily="18" charset="0"/>
              <a:ea typeface="Cambria" panose="02040503050406030204" pitchFamily="18" charset="0"/>
            </a:rPr>
            <a:t>labels</a:t>
          </a: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” indicando a classe a que elas pertencem. 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B2B9F76-3DB8-485C-860D-0693185E92BB}" type="parTrans" cxnId="{427B060B-71D6-4AC2-9941-9747DBBD061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69E7F0-24E1-4CBC-ADAA-10EF6EA1BCF3}" type="sibTrans" cxnId="{427B060B-71D6-4AC2-9941-9747DBBD061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836E11C-29BD-4496-B4A4-6D91E23087CF}">
      <dgm:prSet phldrT="[Texto]"/>
      <dgm:spPr/>
      <dgm:t>
        <a:bodyPr/>
        <a:lstStyle/>
        <a:p>
          <a:pPr algn="just">
            <a:spcAft>
              <a:spcPct val="15000"/>
            </a:spcAft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Novas ocorrências são classificadas com base no conjunto de treinamento. 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5530A29-5EE6-48DD-BFE9-BE37C2B878F0}" type="parTrans" cxnId="{3EF4224A-6D4C-44A1-B7BB-A88DEFEEB88C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9C2C07-0353-46EF-A5EF-C73CCF168D58}" type="sibTrans" cxnId="{3EF4224A-6D4C-44A1-B7BB-A88DEFEEB88C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8E712FE-39F6-491E-948C-273306864FF1}">
      <dgm:prSet phldrT="[Texto]"/>
      <dgm:spPr/>
      <dgm:t>
        <a:bodyPr/>
        <a:lstStyle/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Aprendizado Não Supervisionado</a:t>
          </a:r>
        </a:p>
        <a:p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pt-BR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rPr>
            <a:t>Clusterização</a:t>
          </a:r>
          <a:endParaRPr lang="pt-BR" b="1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B0BBA73-606B-47CE-9867-CDAD2448A004}" type="parTrans" cxnId="{BB3AA894-5BA5-49D7-A1B0-E8D1DA77EF7D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FFBCA37-0A3D-49C9-B53E-CBBB8C91078B}" type="sibTrans" cxnId="{BB3AA894-5BA5-49D7-A1B0-E8D1DA77EF7D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351106B-6D07-44E8-9CFC-CB61A6993301}">
      <dgm:prSet phldrT="[Texto]"/>
      <dgm:spPr/>
      <dgm:t>
        <a:bodyPr/>
        <a:lstStyle/>
        <a:p>
          <a:pPr algn="just">
            <a:spcAft>
              <a:spcPts val="1200"/>
            </a:spcAft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Não existe classe pré-definida para nenhum dos atributos. 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163EFB8-4320-4F44-B6E1-2B92C348E44C}" type="parTrans" cxnId="{2A71EFE2-C260-4B0F-9ACA-5E9AEDF699C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02CD1F-FE01-40D0-AEDF-2013DB55CBD3}" type="sibTrans" cxnId="{2A71EFE2-C260-4B0F-9ACA-5E9AEDF699CE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86D81F-C4BD-4D73-ADA8-A2F827A75697}">
      <dgm:prSet phldrT="[Texto]"/>
      <dgm:spPr/>
      <dgm:t>
        <a:bodyPr/>
        <a:lstStyle/>
        <a:p>
          <a:pPr algn="just">
            <a:spcAft>
              <a:spcPct val="15000"/>
            </a:spcAft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Um conjunto de observações é dado com o propósito de se estabelecer a existência das classes.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8168E43-70F9-4114-B884-42092300C0AD}" type="parTrans" cxnId="{BC6D62D8-484E-442D-8EDC-910F15244076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08820D0-0B50-49EA-B0E4-2454A3DD304D}" type="sibTrans" cxnId="{BC6D62D8-484E-442D-8EDC-910F15244076}">
      <dgm:prSet/>
      <dgm:spPr/>
      <dgm:t>
        <a:bodyPr/>
        <a:lstStyle/>
        <a:p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B2439F6-F05C-48C9-B42E-96DD87808F3C}" type="pres">
      <dgm:prSet presAssocID="{67C8363E-25C7-476D-B4D2-462F325FB0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CB5F325-EE43-42F1-AFB4-DDDD861066F3}" type="pres">
      <dgm:prSet presAssocID="{F122227E-DC24-44B0-9FAF-855504B1B92F}" presName="composite" presStyleCnt="0"/>
      <dgm:spPr/>
    </dgm:pt>
    <dgm:pt modelId="{F3C844F2-57A6-49FF-8BB2-CA6DF122B3A7}" type="pres">
      <dgm:prSet presAssocID="{F122227E-DC24-44B0-9FAF-855504B1B9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93D6AF-B019-4CB4-AA23-4DB68ACA73F9}" type="pres">
      <dgm:prSet presAssocID="{F122227E-DC24-44B0-9FAF-855504B1B92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5F1E52-2E69-4029-AB70-60315A361CD2}" type="pres">
      <dgm:prSet presAssocID="{A16B7CD5-35BC-440B-8441-0EC144364664}" presName="space" presStyleCnt="0"/>
      <dgm:spPr/>
    </dgm:pt>
    <dgm:pt modelId="{82BFDBA5-71ED-4DA9-8D33-BC66F870D9E8}" type="pres">
      <dgm:prSet presAssocID="{18E712FE-39F6-491E-948C-273306864FF1}" presName="composite" presStyleCnt="0"/>
      <dgm:spPr/>
    </dgm:pt>
    <dgm:pt modelId="{19A8F966-7385-441C-B47A-769770C93F7D}" type="pres">
      <dgm:prSet presAssocID="{18E712FE-39F6-491E-948C-273306864FF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FEE925-28C4-45E3-9615-F19DD42CB189}" type="pres">
      <dgm:prSet presAssocID="{18E712FE-39F6-491E-948C-273306864FF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27B060B-71D6-4AC2-9941-9747DBBD061E}" srcId="{F122227E-DC24-44B0-9FAF-855504B1B92F}" destId="{F3799592-F53B-41D5-BAE6-61CA278E2633}" srcOrd="0" destOrd="0" parTransId="{8B2B9F76-3DB8-485C-860D-0693185E92BB}" sibTransId="{B969E7F0-24E1-4CBC-ADAA-10EF6EA1BCF3}"/>
    <dgm:cxn modelId="{BB3AA894-5BA5-49D7-A1B0-E8D1DA77EF7D}" srcId="{67C8363E-25C7-476D-B4D2-462F325FB0BD}" destId="{18E712FE-39F6-491E-948C-273306864FF1}" srcOrd="1" destOrd="0" parTransId="{5B0BBA73-606B-47CE-9867-CDAD2448A004}" sibTransId="{FFFBCA37-0A3D-49C9-B53E-CBBB8C91078B}"/>
    <dgm:cxn modelId="{3EF4224A-6D4C-44A1-B7BB-A88DEFEEB88C}" srcId="{F122227E-DC24-44B0-9FAF-855504B1B92F}" destId="{3836E11C-29BD-4496-B4A4-6D91E23087CF}" srcOrd="1" destOrd="0" parTransId="{35530A29-5EE6-48DD-BFE9-BE37C2B878F0}" sibTransId="{C59C2C07-0353-46EF-A5EF-C73CCF168D58}"/>
    <dgm:cxn modelId="{110C08D5-1115-4CC7-A079-48E4EE2D0CE0}" type="presOf" srcId="{8351106B-6D07-44E8-9CFC-CB61A6993301}" destId="{C4FEE925-28C4-45E3-9615-F19DD42CB189}" srcOrd="0" destOrd="0" presId="urn:microsoft.com/office/officeart/2005/8/layout/hList1"/>
    <dgm:cxn modelId="{54D63142-2BC4-4F3D-81F3-457A4E69506A}" type="presOf" srcId="{67C8363E-25C7-476D-B4D2-462F325FB0BD}" destId="{EB2439F6-F05C-48C9-B42E-96DD87808F3C}" srcOrd="0" destOrd="0" presId="urn:microsoft.com/office/officeart/2005/8/layout/hList1"/>
    <dgm:cxn modelId="{BC6D62D8-484E-442D-8EDC-910F15244076}" srcId="{18E712FE-39F6-491E-948C-273306864FF1}" destId="{7786D81F-C4BD-4D73-ADA8-A2F827A75697}" srcOrd="1" destOrd="0" parTransId="{38168E43-70F9-4114-B884-42092300C0AD}" sibTransId="{C08820D0-0B50-49EA-B0E4-2454A3DD304D}"/>
    <dgm:cxn modelId="{0ADF2064-AD91-4592-8974-8A7A3C387C3B}" srcId="{67C8363E-25C7-476D-B4D2-462F325FB0BD}" destId="{F122227E-DC24-44B0-9FAF-855504B1B92F}" srcOrd="0" destOrd="0" parTransId="{F93B97E6-E306-4BD6-BE26-0DF0E04909F6}" sibTransId="{A16B7CD5-35BC-440B-8441-0EC144364664}"/>
    <dgm:cxn modelId="{1FD77A5E-A9E4-445C-B331-96631254DE26}" type="presOf" srcId="{F3799592-F53B-41D5-BAE6-61CA278E2633}" destId="{B693D6AF-B019-4CB4-AA23-4DB68ACA73F9}" srcOrd="0" destOrd="0" presId="urn:microsoft.com/office/officeart/2005/8/layout/hList1"/>
    <dgm:cxn modelId="{56F6921F-B7C6-4099-B71E-5CD36A335593}" type="presOf" srcId="{F122227E-DC24-44B0-9FAF-855504B1B92F}" destId="{F3C844F2-57A6-49FF-8BB2-CA6DF122B3A7}" srcOrd="0" destOrd="0" presId="urn:microsoft.com/office/officeart/2005/8/layout/hList1"/>
    <dgm:cxn modelId="{4E2A2CEB-6E8A-4CE3-B24C-EBE243FAAEE9}" type="presOf" srcId="{7786D81F-C4BD-4D73-ADA8-A2F827A75697}" destId="{C4FEE925-28C4-45E3-9615-F19DD42CB189}" srcOrd="0" destOrd="1" presId="urn:microsoft.com/office/officeart/2005/8/layout/hList1"/>
    <dgm:cxn modelId="{45BD6DDE-A37F-447B-B562-9D205408C953}" type="presOf" srcId="{3836E11C-29BD-4496-B4A4-6D91E23087CF}" destId="{B693D6AF-B019-4CB4-AA23-4DB68ACA73F9}" srcOrd="0" destOrd="1" presId="urn:microsoft.com/office/officeart/2005/8/layout/hList1"/>
    <dgm:cxn modelId="{2A71EFE2-C260-4B0F-9ACA-5E9AEDF699CE}" srcId="{18E712FE-39F6-491E-948C-273306864FF1}" destId="{8351106B-6D07-44E8-9CFC-CB61A6993301}" srcOrd="0" destOrd="0" parTransId="{D163EFB8-4320-4F44-B6E1-2B92C348E44C}" sibTransId="{7002CD1F-FE01-40D0-AEDF-2013DB55CBD3}"/>
    <dgm:cxn modelId="{FD52CED3-BA85-4913-AE3D-C802C71CED4C}" type="presOf" srcId="{18E712FE-39F6-491E-948C-273306864FF1}" destId="{19A8F966-7385-441C-B47A-769770C93F7D}" srcOrd="0" destOrd="0" presId="urn:microsoft.com/office/officeart/2005/8/layout/hList1"/>
    <dgm:cxn modelId="{59F88D3D-4067-485A-AAEB-2778E6B25406}" type="presParOf" srcId="{EB2439F6-F05C-48C9-B42E-96DD87808F3C}" destId="{FCB5F325-EE43-42F1-AFB4-DDDD861066F3}" srcOrd="0" destOrd="0" presId="urn:microsoft.com/office/officeart/2005/8/layout/hList1"/>
    <dgm:cxn modelId="{C83CF844-60EE-4D8E-B98C-B0771EA9A43F}" type="presParOf" srcId="{FCB5F325-EE43-42F1-AFB4-DDDD861066F3}" destId="{F3C844F2-57A6-49FF-8BB2-CA6DF122B3A7}" srcOrd="0" destOrd="0" presId="urn:microsoft.com/office/officeart/2005/8/layout/hList1"/>
    <dgm:cxn modelId="{1039A98B-7DC9-4DF4-9694-240967ED69E9}" type="presParOf" srcId="{FCB5F325-EE43-42F1-AFB4-DDDD861066F3}" destId="{B693D6AF-B019-4CB4-AA23-4DB68ACA73F9}" srcOrd="1" destOrd="0" presId="urn:microsoft.com/office/officeart/2005/8/layout/hList1"/>
    <dgm:cxn modelId="{C7240E93-D8E3-460D-AB18-7A25E1BD197C}" type="presParOf" srcId="{EB2439F6-F05C-48C9-B42E-96DD87808F3C}" destId="{785F1E52-2E69-4029-AB70-60315A361CD2}" srcOrd="1" destOrd="0" presId="urn:microsoft.com/office/officeart/2005/8/layout/hList1"/>
    <dgm:cxn modelId="{D392819D-B488-42DD-BA33-38071B99F492}" type="presParOf" srcId="{EB2439F6-F05C-48C9-B42E-96DD87808F3C}" destId="{82BFDBA5-71ED-4DA9-8D33-BC66F870D9E8}" srcOrd="2" destOrd="0" presId="urn:microsoft.com/office/officeart/2005/8/layout/hList1"/>
    <dgm:cxn modelId="{BFC2A8A2-CD61-4087-99AC-AE40C77A6AA5}" type="presParOf" srcId="{82BFDBA5-71ED-4DA9-8D33-BC66F870D9E8}" destId="{19A8F966-7385-441C-B47A-769770C93F7D}" srcOrd="0" destOrd="0" presId="urn:microsoft.com/office/officeart/2005/8/layout/hList1"/>
    <dgm:cxn modelId="{2AEF80F6-383D-4103-996F-8DC1E3A49D8B}" type="presParOf" srcId="{82BFDBA5-71ED-4DA9-8D33-BC66F870D9E8}" destId="{C4FEE925-28C4-45E3-9615-F19DD42CB1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8A36BB-8DAC-45CD-9A8E-939427C454E5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9926963-1BFA-44CE-BF42-4215A0AD3436}">
      <dgm:prSet phldrT="[Texto]"/>
      <dgm:spPr/>
      <dgm:t>
        <a:bodyPr/>
        <a:lstStyle/>
        <a:p>
          <a:pPr>
            <a:lnSpc>
              <a:spcPct val="120000"/>
            </a:lnSpc>
          </a:pPr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Aprendizado não supervisionado</a:t>
          </a:r>
          <a:endParaRPr lang="pt-BR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84E258D-AEAB-46F7-A8E9-1AF2AADD7865}" type="parTrans" cxnId="{19275540-B4BC-447D-884F-86256CA74DEC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905AD5-9BAA-4808-A3D6-DA699E101DED}" type="sibTrans" cxnId="{19275540-B4BC-447D-884F-86256CA74DEC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05E0CA0-37B1-4AB7-8BF6-56DB55985BA1}">
      <dgm:prSet phldrT="[Texto]"/>
      <dgm:spPr/>
      <dgm:t>
        <a:bodyPr/>
        <a:lstStyle/>
        <a:p>
          <a:pPr>
            <a:lnSpc>
              <a:spcPct val="120000"/>
            </a:lnSpc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Inferências a partir de conjuntos de dados usando apenas vetores de entrada sem se referir a </a:t>
          </a:r>
          <a:r>
            <a:rPr lang="pt-BR" smtClean="0">
              <a:latin typeface="Cambria" panose="02040503050406030204" pitchFamily="18" charset="0"/>
              <a:ea typeface="Cambria" panose="02040503050406030204" pitchFamily="18" charset="0"/>
            </a:rPr>
            <a:t>resultados conhecidos.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2229334-DB1D-43B6-83E9-A270E2BFED24}" type="parTrans" cxnId="{7511D580-2D40-48A0-AE55-59B5A382DB64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708935B-66F5-433A-9264-DC2C77834B11}" type="sibTrans" cxnId="{7511D580-2D40-48A0-AE55-59B5A382DB64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7BAE076-2E5D-4964-9ABB-E76870EB71F1}">
      <dgm:prSet phldrT="[Texto]"/>
      <dgm:spPr/>
      <dgm:t>
        <a:bodyPr/>
        <a:lstStyle/>
        <a:p>
          <a:pPr>
            <a:lnSpc>
              <a:spcPct val="120000"/>
            </a:lnSpc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Os pontos de dados nos mesmos grupos devem ser mais semelhantes a outros pontos de dados no mesmo grupo e diferentes dos pontos de dados em outros grupos.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9F78A0-FC88-49CE-89D5-01667D495012}" type="parTrans" cxnId="{165C0F90-33BF-4FE3-8F14-8091FB45803C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23B7D69-A763-47EF-96E9-0580ABE6E5E9}" type="sibTrans" cxnId="{165C0F90-33BF-4FE3-8F14-8091FB45803C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1D3F292-D322-492F-B79E-096745357FB0}">
      <dgm:prSet/>
      <dgm:spPr/>
      <dgm:t>
        <a:bodyPr/>
        <a:lstStyle/>
        <a:p>
          <a:pPr>
            <a:lnSpc>
              <a:spcPct val="120000"/>
            </a:lnSpc>
          </a:pPr>
          <a:r>
            <a:rPr lang="pt-BR" b="1" dirty="0" smtClean="0">
              <a:latin typeface="Cambria" panose="02040503050406030204" pitchFamily="18" charset="0"/>
              <a:ea typeface="Cambria" panose="02040503050406030204" pitchFamily="18" charset="0"/>
            </a:rPr>
            <a:t>O armazenamento em cluster</a:t>
          </a: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 é a tarefa de dividir a população ou os pontos de dados em vários grupos.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28D2C42-597C-4B3F-B6CE-8C58433C7F5D}" type="parTrans" cxnId="{DA1F1DB8-24EF-4733-BBA0-73EBBF16DB27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72775E6-D523-40A6-99F8-1FB901F5D1E2}" type="sibTrans" cxnId="{DA1F1DB8-24EF-4733-BBA0-73EBBF16DB27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5AAE2FD-BB57-4737-B18C-ED7E0D27C144}">
      <dgm:prSet/>
      <dgm:spPr/>
      <dgm:t>
        <a:bodyPr/>
        <a:lstStyle/>
        <a:p>
          <a:endParaRPr lang="pt-BR"/>
        </a:p>
      </dgm:t>
    </dgm:pt>
    <dgm:pt modelId="{488E8527-2A9C-4B07-8730-4EBB226EC2FF}" type="parTrans" cxnId="{93EAC6E3-473D-4D79-BDBB-ACD1B404BB00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00466D7-5032-41E9-B790-D208043E541A}" type="sibTrans" cxnId="{93EAC6E3-473D-4D79-BDBB-ACD1B404BB00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76748F9-021C-41F6-BEB8-EB4D42ED8C45}">
      <dgm:prSet/>
      <dgm:spPr/>
      <dgm:t>
        <a:bodyPr/>
        <a:lstStyle/>
        <a:p>
          <a:endParaRPr lang="pt-BR"/>
        </a:p>
      </dgm:t>
    </dgm:pt>
    <dgm:pt modelId="{90F2DF5B-D9A5-496B-A428-89E958CF633D}" type="parTrans" cxnId="{10435573-EAE0-47EA-872C-20BE246731CD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3849D5-B91F-4B0D-9707-6713E314E065}" type="sibTrans" cxnId="{10435573-EAE0-47EA-872C-20BE246731CD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B99FF9D-F84B-49B2-B2AE-B15B0ED48951}">
      <dgm:prSet phldrT="[Texto]"/>
      <dgm:spPr/>
      <dgm:t>
        <a:bodyPr/>
        <a:lstStyle/>
        <a:p>
          <a:pPr>
            <a:lnSpc>
              <a:spcPct val="120000"/>
            </a:lnSpc>
          </a:pPr>
          <a:r>
            <a:rPr lang="pt-BR" dirty="0" smtClean="0">
              <a:latin typeface="Cambria" panose="02040503050406030204" pitchFamily="18" charset="0"/>
              <a:ea typeface="Cambria" panose="02040503050406030204" pitchFamily="18" charset="0"/>
            </a:rPr>
            <a:t>Conjunto de técnicas de prospecção de dados que visa fazer agrupamentos automáticos de dados segundo o seu grau de semelhança.</a:t>
          </a:r>
          <a:endParaRPr lang="pt-BR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7E9A62F-5FAC-4823-A553-CE0962D27FE9}" type="sibTrans" cxnId="{B27B6000-9D92-452F-8412-2085214E8FF7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E92EA27-13D1-424E-90AE-617370147BA3}" type="parTrans" cxnId="{B27B6000-9D92-452F-8412-2085214E8FF7}">
      <dgm:prSet/>
      <dgm:spPr/>
      <dgm:t>
        <a:bodyPr/>
        <a:lstStyle/>
        <a:p>
          <a:pPr>
            <a:lnSpc>
              <a:spcPct val="120000"/>
            </a:lnSpc>
          </a:pPr>
          <a:endParaRPr lang="pt-BR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6C9C0A-28E6-464D-9162-0C64AD58A210}" type="pres">
      <dgm:prSet presAssocID="{4B8A36BB-8DAC-45CD-9A8E-939427C454E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8D46E71-7359-42A9-8709-228EB7C03179}" type="pres">
      <dgm:prSet presAssocID="{4B8A36BB-8DAC-45CD-9A8E-939427C454E5}" presName="matrix" presStyleCnt="0"/>
      <dgm:spPr/>
    </dgm:pt>
    <dgm:pt modelId="{266B9301-7D9B-4B95-BDA7-8278D87FB9AE}" type="pres">
      <dgm:prSet presAssocID="{4B8A36BB-8DAC-45CD-9A8E-939427C454E5}" presName="tile1" presStyleLbl="node1" presStyleIdx="0" presStyleCnt="4"/>
      <dgm:spPr/>
      <dgm:t>
        <a:bodyPr/>
        <a:lstStyle/>
        <a:p>
          <a:endParaRPr lang="pt-BR"/>
        </a:p>
      </dgm:t>
    </dgm:pt>
    <dgm:pt modelId="{2ED557A7-F4F2-43D3-A91C-AF382921CBCA}" type="pres">
      <dgm:prSet presAssocID="{4B8A36BB-8DAC-45CD-9A8E-939427C454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5E6DE5-E23E-4F88-AD88-164FB08A2898}" type="pres">
      <dgm:prSet presAssocID="{4B8A36BB-8DAC-45CD-9A8E-939427C454E5}" presName="tile2" presStyleLbl="node1" presStyleIdx="1" presStyleCnt="4" custLinFactNeighborY="-964"/>
      <dgm:spPr/>
      <dgm:t>
        <a:bodyPr/>
        <a:lstStyle/>
        <a:p>
          <a:endParaRPr lang="pt-BR"/>
        </a:p>
      </dgm:t>
    </dgm:pt>
    <dgm:pt modelId="{D486EA2F-306C-41D7-80C7-F6809D7B00C7}" type="pres">
      <dgm:prSet presAssocID="{4B8A36BB-8DAC-45CD-9A8E-939427C454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6A3015-E717-4857-A123-EC8116042151}" type="pres">
      <dgm:prSet presAssocID="{4B8A36BB-8DAC-45CD-9A8E-939427C454E5}" presName="tile3" presStyleLbl="node1" presStyleIdx="2" presStyleCnt="4"/>
      <dgm:spPr/>
      <dgm:t>
        <a:bodyPr/>
        <a:lstStyle/>
        <a:p>
          <a:endParaRPr lang="pt-BR"/>
        </a:p>
      </dgm:t>
    </dgm:pt>
    <dgm:pt modelId="{DDE0593C-DD7A-4D9F-A1D7-F6B6CEB60CFD}" type="pres">
      <dgm:prSet presAssocID="{4B8A36BB-8DAC-45CD-9A8E-939427C454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702C49-5A9F-460C-8D73-E2BDF59E839A}" type="pres">
      <dgm:prSet presAssocID="{4B8A36BB-8DAC-45CD-9A8E-939427C454E5}" presName="tile4" presStyleLbl="node1" presStyleIdx="3" presStyleCnt="4"/>
      <dgm:spPr/>
      <dgm:t>
        <a:bodyPr/>
        <a:lstStyle/>
        <a:p>
          <a:endParaRPr lang="pt-BR"/>
        </a:p>
      </dgm:t>
    </dgm:pt>
    <dgm:pt modelId="{CE696A0E-67C8-4B41-BA0A-BA423D8C1106}" type="pres">
      <dgm:prSet presAssocID="{4B8A36BB-8DAC-45CD-9A8E-939427C454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8D6D29-A33C-45EF-9C6D-7F0B78EF0559}" type="pres">
      <dgm:prSet presAssocID="{4B8A36BB-8DAC-45CD-9A8E-939427C454E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5EC28DD8-369D-45CC-B567-23C41B44B82E}" type="presOf" srcId="{D9926963-1BFA-44CE-BF42-4215A0AD3436}" destId="{508D6D29-A33C-45EF-9C6D-7F0B78EF0559}" srcOrd="0" destOrd="0" presId="urn:microsoft.com/office/officeart/2005/8/layout/matrix1"/>
    <dgm:cxn modelId="{165C0F90-33BF-4FE3-8F14-8091FB45803C}" srcId="{D9926963-1BFA-44CE-BF42-4215A0AD3436}" destId="{07BAE076-2E5D-4964-9ABB-E76870EB71F1}" srcOrd="3" destOrd="0" parTransId="{989F78A0-FC88-49CE-89D5-01667D495012}" sibTransId="{923B7D69-A763-47EF-96E9-0580ABE6E5E9}"/>
    <dgm:cxn modelId="{9692AB94-8586-4685-8979-1E1BF2C9E424}" type="presOf" srcId="{8B99FF9D-F84B-49B2-B2AE-B15B0ED48951}" destId="{A35E6DE5-E23E-4F88-AD88-164FB08A2898}" srcOrd="0" destOrd="0" presId="urn:microsoft.com/office/officeart/2005/8/layout/matrix1"/>
    <dgm:cxn modelId="{A5EBCB3F-375E-4E8F-A5A7-F3A174F44530}" type="presOf" srcId="{F05E0CA0-37B1-4AB7-8BF6-56DB55985BA1}" destId="{266B9301-7D9B-4B95-BDA7-8278D87FB9AE}" srcOrd="0" destOrd="0" presId="urn:microsoft.com/office/officeart/2005/8/layout/matrix1"/>
    <dgm:cxn modelId="{DA1F1DB8-24EF-4733-BBA0-73EBBF16DB27}" srcId="{D9926963-1BFA-44CE-BF42-4215A0AD3436}" destId="{61D3F292-D322-492F-B79E-096745357FB0}" srcOrd="2" destOrd="0" parTransId="{728D2C42-597C-4B3F-B6CE-8C58433C7F5D}" sibTransId="{172775E6-D523-40A6-99F8-1FB901F5D1E2}"/>
    <dgm:cxn modelId="{ED0A0D02-ED33-4ACD-8F98-51EA313A1049}" type="presOf" srcId="{4B8A36BB-8DAC-45CD-9A8E-939427C454E5}" destId="{416C9C0A-28E6-464D-9162-0C64AD58A210}" srcOrd="0" destOrd="0" presId="urn:microsoft.com/office/officeart/2005/8/layout/matrix1"/>
    <dgm:cxn modelId="{93EAC6E3-473D-4D79-BDBB-ACD1B404BB00}" srcId="{D9926963-1BFA-44CE-BF42-4215A0AD3436}" destId="{75AAE2FD-BB57-4737-B18C-ED7E0D27C144}" srcOrd="5" destOrd="0" parTransId="{488E8527-2A9C-4B07-8730-4EBB226EC2FF}" sibTransId="{400466D7-5032-41E9-B790-D208043E541A}"/>
    <dgm:cxn modelId="{19275540-B4BC-447D-884F-86256CA74DEC}" srcId="{4B8A36BB-8DAC-45CD-9A8E-939427C454E5}" destId="{D9926963-1BFA-44CE-BF42-4215A0AD3436}" srcOrd="0" destOrd="0" parTransId="{784E258D-AEAB-46F7-A8E9-1AF2AADD7865}" sibTransId="{98905AD5-9BAA-4808-A3D6-DA699E101DED}"/>
    <dgm:cxn modelId="{991394B8-9864-49CD-BEB5-2B17EA64087E}" type="presOf" srcId="{61D3F292-D322-492F-B79E-096745357FB0}" destId="{DDE0593C-DD7A-4D9F-A1D7-F6B6CEB60CFD}" srcOrd="1" destOrd="0" presId="urn:microsoft.com/office/officeart/2005/8/layout/matrix1"/>
    <dgm:cxn modelId="{DBF63F17-572C-448E-807E-26A8BC202442}" type="presOf" srcId="{07BAE076-2E5D-4964-9ABB-E76870EB71F1}" destId="{CE696A0E-67C8-4B41-BA0A-BA423D8C1106}" srcOrd="1" destOrd="0" presId="urn:microsoft.com/office/officeart/2005/8/layout/matrix1"/>
    <dgm:cxn modelId="{EDB187A1-C88E-4E94-B504-5FD3220F958A}" type="presOf" srcId="{8B99FF9D-F84B-49B2-B2AE-B15B0ED48951}" destId="{D486EA2F-306C-41D7-80C7-F6809D7B00C7}" srcOrd="1" destOrd="0" presId="urn:microsoft.com/office/officeart/2005/8/layout/matrix1"/>
    <dgm:cxn modelId="{3AF2507B-4643-4D21-822B-DC1975046DA6}" type="presOf" srcId="{61D3F292-D322-492F-B79E-096745357FB0}" destId="{6E6A3015-E717-4857-A123-EC8116042151}" srcOrd="0" destOrd="0" presId="urn:microsoft.com/office/officeart/2005/8/layout/matrix1"/>
    <dgm:cxn modelId="{B27B6000-9D92-452F-8412-2085214E8FF7}" srcId="{D9926963-1BFA-44CE-BF42-4215A0AD3436}" destId="{8B99FF9D-F84B-49B2-B2AE-B15B0ED48951}" srcOrd="1" destOrd="0" parTransId="{FE92EA27-13D1-424E-90AE-617370147BA3}" sibTransId="{87E9A62F-5FAC-4823-A553-CE0962D27FE9}"/>
    <dgm:cxn modelId="{7511D580-2D40-48A0-AE55-59B5A382DB64}" srcId="{D9926963-1BFA-44CE-BF42-4215A0AD3436}" destId="{F05E0CA0-37B1-4AB7-8BF6-56DB55985BA1}" srcOrd="0" destOrd="0" parTransId="{82229334-DB1D-43B6-83E9-A270E2BFED24}" sibTransId="{E708935B-66F5-433A-9264-DC2C77834B11}"/>
    <dgm:cxn modelId="{7450A1C3-44D4-42F6-A771-86F76CB0F79B}" type="presOf" srcId="{07BAE076-2E5D-4964-9ABB-E76870EB71F1}" destId="{DE702C49-5A9F-460C-8D73-E2BDF59E839A}" srcOrd="0" destOrd="0" presId="urn:microsoft.com/office/officeart/2005/8/layout/matrix1"/>
    <dgm:cxn modelId="{10435573-EAE0-47EA-872C-20BE246731CD}" srcId="{D9926963-1BFA-44CE-BF42-4215A0AD3436}" destId="{E76748F9-021C-41F6-BEB8-EB4D42ED8C45}" srcOrd="4" destOrd="0" parTransId="{90F2DF5B-D9A5-496B-A428-89E958CF633D}" sibTransId="{193849D5-B91F-4B0D-9707-6713E314E065}"/>
    <dgm:cxn modelId="{579FA079-1A62-4947-AEDA-E2645B58158D}" type="presOf" srcId="{F05E0CA0-37B1-4AB7-8BF6-56DB55985BA1}" destId="{2ED557A7-F4F2-43D3-A91C-AF382921CBCA}" srcOrd="1" destOrd="0" presId="urn:microsoft.com/office/officeart/2005/8/layout/matrix1"/>
    <dgm:cxn modelId="{4811B803-3014-4204-8144-02CDEA11A9A9}" type="presParOf" srcId="{416C9C0A-28E6-464D-9162-0C64AD58A210}" destId="{B8D46E71-7359-42A9-8709-228EB7C03179}" srcOrd="0" destOrd="0" presId="urn:microsoft.com/office/officeart/2005/8/layout/matrix1"/>
    <dgm:cxn modelId="{4F8ACEEE-8B22-4103-92D1-3ECCF73275CD}" type="presParOf" srcId="{B8D46E71-7359-42A9-8709-228EB7C03179}" destId="{266B9301-7D9B-4B95-BDA7-8278D87FB9AE}" srcOrd="0" destOrd="0" presId="urn:microsoft.com/office/officeart/2005/8/layout/matrix1"/>
    <dgm:cxn modelId="{B025F764-43C9-491D-8EFF-B23EF19AB8B0}" type="presParOf" srcId="{B8D46E71-7359-42A9-8709-228EB7C03179}" destId="{2ED557A7-F4F2-43D3-A91C-AF382921CBCA}" srcOrd="1" destOrd="0" presId="urn:microsoft.com/office/officeart/2005/8/layout/matrix1"/>
    <dgm:cxn modelId="{90379018-647A-4433-BFB0-0C5E9A4633EE}" type="presParOf" srcId="{B8D46E71-7359-42A9-8709-228EB7C03179}" destId="{A35E6DE5-E23E-4F88-AD88-164FB08A2898}" srcOrd="2" destOrd="0" presId="urn:microsoft.com/office/officeart/2005/8/layout/matrix1"/>
    <dgm:cxn modelId="{3E6E288B-AFA9-4ABB-9CBF-A66ECA47DB2C}" type="presParOf" srcId="{B8D46E71-7359-42A9-8709-228EB7C03179}" destId="{D486EA2F-306C-41D7-80C7-F6809D7B00C7}" srcOrd="3" destOrd="0" presId="urn:microsoft.com/office/officeart/2005/8/layout/matrix1"/>
    <dgm:cxn modelId="{CC92FAF8-68B0-4FBB-A3F9-FEF1F456AF0B}" type="presParOf" srcId="{B8D46E71-7359-42A9-8709-228EB7C03179}" destId="{6E6A3015-E717-4857-A123-EC8116042151}" srcOrd="4" destOrd="0" presId="urn:microsoft.com/office/officeart/2005/8/layout/matrix1"/>
    <dgm:cxn modelId="{D9A0F686-CC38-44F8-A433-5B8568E5BFAE}" type="presParOf" srcId="{B8D46E71-7359-42A9-8709-228EB7C03179}" destId="{DDE0593C-DD7A-4D9F-A1D7-F6B6CEB60CFD}" srcOrd="5" destOrd="0" presId="urn:microsoft.com/office/officeart/2005/8/layout/matrix1"/>
    <dgm:cxn modelId="{E6923F57-D423-4E1B-A29B-9F8F40A36425}" type="presParOf" srcId="{B8D46E71-7359-42A9-8709-228EB7C03179}" destId="{DE702C49-5A9F-460C-8D73-E2BDF59E839A}" srcOrd="6" destOrd="0" presId="urn:microsoft.com/office/officeart/2005/8/layout/matrix1"/>
    <dgm:cxn modelId="{8C140814-83CA-4CD8-94F5-0E30BB3289B5}" type="presParOf" srcId="{B8D46E71-7359-42A9-8709-228EB7C03179}" destId="{CE696A0E-67C8-4B41-BA0A-BA423D8C1106}" srcOrd="7" destOrd="0" presId="urn:microsoft.com/office/officeart/2005/8/layout/matrix1"/>
    <dgm:cxn modelId="{162CA456-4B4B-44C9-88A6-D5211FE30FAA}" type="presParOf" srcId="{416C9C0A-28E6-464D-9162-0C64AD58A210}" destId="{508D6D29-A33C-45EF-9C6D-7F0B78EF05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09ED02-537C-412B-AFDC-1CA105027B8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EBC1725-6144-4C57-8DFF-ADDC13308C75}">
      <dgm:prSet phldrT="[Texto]"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Marketing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10DF098-11CA-444C-89C4-1E9CCEB9B1B1}" type="parTrans" cxnId="{0C6CF04F-0B2E-4E8C-AD81-B54FA5888748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CA947E-63E3-4154-AB70-C69C011BE735}" type="sibTrans" cxnId="{0C6CF04F-0B2E-4E8C-AD81-B54FA5888748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58E7C7C-5C80-4059-80AD-3BDD9967D06C}">
      <dgm:prSet phldrT="[Texto]"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Caracterização e descoberta de segmentos de clientes para fins de marketing.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380A605-5733-43F6-A6AB-7D98B7E8350B}" type="parTrans" cxnId="{60D8C25B-CE5E-486E-AAEF-7F35D43E3F0F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13D9682-4FF5-441C-94D3-02F4BD604F29}" type="sibTrans" cxnId="{60D8C25B-CE5E-486E-AAEF-7F35D43E3F0F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123DBA4-E685-4D6F-889B-D2303CEC39E0}">
      <dgm:prSet phldrT="[Texto]" custT="1"/>
      <dgm:spPr/>
      <dgm:t>
        <a:bodyPr/>
        <a:lstStyle/>
        <a:p>
          <a:r>
            <a:rPr lang="pt-BR" sz="1700" b="1" smtClean="0">
              <a:latin typeface="Cambria" panose="02040503050406030204" pitchFamily="18" charset="0"/>
              <a:ea typeface="Cambria" panose="02040503050406030204" pitchFamily="18" charset="0"/>
            </a:rPr>
            <a:t>Biologia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6D96B47-2180-424C-B7D5-FDD37B96FE7B}" type="parTrans" cxnId="{E8247432-F13C-48B9-B950-DB3B4122F111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7EBFD04-AFEC-47FC-B7E1-72084024762C}" type="sibTrans" cxnId="{E8247432-F13C-48B9-B950-DB3B4122F111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6A4496F-B206-49B8-8C42-79FEF832482F}">
      <dgm:prSet phldrT="[Texto]"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Classificação entre diferentes espécies de plantas e animais.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B091E7-92C5-45C6-BAFF-19AE7075AB15}" type="sibTrans" cxnId="{A2A2C0E2-8189-4F95-A8FC-7129F4E0D425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4071164-EDE4-4261-99E3-434DD0750365}" type="parTrans" cxnId="{A2A2C0E2-8189-4F95-A8FC-7129F4E0D425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98BE9EA-50C9-4BB9-A0AB-51A5EA588C7A}">
      <dgm:prSet custT="1"/>
      <dgm:spPr/>
      <dgm:t>
        <a:bodyPr/>
        <a:lstStyle/>
        <a:p>
          <a:r>
            <a:rPr lang="pt-BR" sz="1700" b="1" dirty="0" smtClean="0">
              <a:latin typeface="Cambria" panose="02040503050406030204" pitchFamily="18" charset="0"/>
              <a:ea typeface="Cambria" panose="02040503050406030204" pitchFamily="18" charset="0"/>
            </a:rPr>
            <a:t>Bibliotecas</a:t>
          </a:r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 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D55ABE0-B1FD-420E-846A-8AD29A58C102}" type="parTrans" cxnId="{6529940D-27F3-447D-8010-CDF4491A3EA3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8082FEB-D0FF-440D-A995-C7BF26EEFCC3}" type="sibTrans" cxnId="{6529940D-27F3-447D-8010-CDF4491A3EA3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E6C7A9-0B64-493B-A4C9-FF35F1BC1AF1}">
      <dgm:prSet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Usado para agrupar diferentes livros com base em tópicos e informações.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42DEB16-097F-474D-BC4D-0DE93DB30552}" type="parTrans" cxnId="{5E852F78-BD9B-4F72-89A4-D8E23F616EE1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B772F48-A861-451E-9D26-6F64C7D7EA36}" type="sibTrans" cxnId="{5E852F78-BD9B-4F72-89A4-D8E23F616EE1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4327099-281C-4B16-B78D-F6D42C4FF44A}">
      <dgm:prSet custT="1"/>
      <dgm:spPr/>
      <dgm:t>
        <a:bodyPr/>
        <a:lstStyle/>
        <a:p>
          <a:r>
            <a:rPr lang="pt-BR" sz="1700" b="1" dirty="0" smtClean="0">
              <a:latin typeface="Cambria" panose="02040503050406030204" pitchFamily="18" charset="0"/>
              <a:ea typeface="Cambria" panose="02040503050406030204" pitchFamily="18" charset="0"/>
            </a:rPr>
            <a:t>Planejamento da cidade</a:t>
          </a:r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 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6D5E3BC-FEDC-4E89-9884-2CFE453D4B50}" type="parTrans" cxnId="{B60D1A19-8361-494A-8DBB-3CA7DFD5BA0F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113A6A1-27D3-4A30-923B-B6E7DC864B92}" type="sibTrans" cxnId="{B60D1A19-8361-494A-8DBB-3CA7DFD5BA0F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3141715-C55E-4A71-B285-4E5BF4DCCE06}">
      <dgm:prSet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Criação de grupos de casas e estudar seus valores com base em sua localização geográfica e outros fatores presentes.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B1A26BF-A067-46D6-9559-757D6C4943D3}" type="sibTrans" cxnId="{7526B816-39C1-4294-9628-6B239C9AC84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C1F1366-8B25-4D22-ABD9-1FC9E70B71BB}" type="parTrans" cxnId="{7526B816-39C1-4294-9628-6B239C9AC84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11401EA-0D50-4E39-9540-C3C540636C0F}">
      <dgm:prSet custT="1"/>
      <dgm:spPr/>
      <dgm:t>
        <a:bodyPr/>
        <a:lstStyle/>
        <a:p>
          <a:r>
            <a:rPr lang="pt-BR" sz="1700" b="1" dirty="0" smtClean="0">
              <a:latin typeface="Cambria" panose="02040503050406030204" pitchFamily="18" charset="0"/>
              <a:ea typeface="Cambria" panose="02040503050406030204" pitchFamily="18" charset="0"/>
            </a:rPr>
            <a:t>Estudos de terremotos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F9EBF35-F86B-459C-A210-912414FF8134}" type="parTrans" cxnId="{65E5BB02-C328-4691-8AF6-BE96B861E959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5C9B3B5-2E01-4114-835C-D52071A4FF58}" type="sibTrans" cxnId="{65E5BB02-C328-4691-8AF6-BE96B861E959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E0DE898-80DE-49FB-AA1F-7B91FDC6DC4A}">
      <dgm:prSet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Ao aprender as áreas afetadas pelo terremoto, podemos determinar as zonas perigosas.</a:t>
          </a:r>
          <a:b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1807C04-A877-40CF-AB35-8B1C2B4A7252}" type="parTrans" cxnId="{7149CA85-1BC8-4239-81E7-9CF83B94B74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499EDC1-BD77-48EF-A5E7-F5AB0E2BB277}" type="sibTrans" cxnId="{7149CA85-1BC8-4239-81E7-9CF83B94B74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7B115A0-6020-4CC8-8D3D-D169461A947C}">
      <dgm:prSet custT="1"/>
      <dgm:spPr/>
      <dgm:t>
        <a:bodyPr/>
        <a:lstStyle/>
        <a:p>
          <a:r>
            <a:rPr lang="pt-BR" sz="1700" b="1" dirty="0" smtClean="0">
              <a:latin typeface="Cambria" panose="02040503050406030204" pitchFamily="18" charset="0"/>
              <a:ea typeface="Cambria" panose="02040503050406030204" pitchFamily="18" charset="0"/>
            </a:rPr>
            <a:t>Seguro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FCAC92-E6CE-4BC2-AFA9-92A8F7880DD6}" type="parTrans" cxnId="{7091598E-0E01-4A0B-9FEE-CCF069F954E9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3A8E673-727E-4DAF-A492-A01B0EDA4D09}" type="sibTrans" cxnId="{7091598E-0E01-4A0B-9FEE-CCF069F954E9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30188B1-8B1F-493F-833F-210F919EA4C7}">
      <dgm:prSet custT="1"/>
      <dgm:spPr/>
      <dgm:t>
        <a:bodyPr/>
        <a:lstStyle/>
        <a:p>
          <a:r>
            <a:rPr lang="pt-BR" sz="1700" dirty="0" smtClean="0">
              <a:latin typeface="Cambria" panose="02040503050406030204" pitchFamily="18" charset="0"/>
              <a:ea typeface="Cambria" panose="02040503050406030204" pitchFamily="18" charset="0"/>
            </a:rPr>
            <a:t>Usado para reconhecer os clientes, suas políticas e identificar as fraudes.</a:t>
          </a:r>
          <a:endParaRPr lang="pt-BR" sz="17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DDBEAE9-ED52-4041-A036-03FEB1D644B3}" type="parTrans" cxnId="{F1D85BA7-5D33-41B0-AC90-DD299DF7C00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B92750-E66B-47DF-AF66-7B46C2F187E8}" type="sibTrans" cxnId="{F1D85BA7-5D33-41B0-AC90-DD299DF7C00C}">
      <dgm:prSet/>
      <dgm:spPr/>
      <dgm:t>
        <a:bodyPr/>
        <a:lstStyle/>
        <a:p>
          <a:endParaRPr lang="pt-BR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A300DD1-1013-49C6-8F21-8EB0ABA2BF66}" type="pres">
      <dgm:prSet presAssocID="{9909ED02-537C-412B-AFDC-1CA105027B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E4EC5A-A2DA-4ABC-9733-A8D6C0EF4B68}" type="pres">
      <dgm:prSet presAssocID="{5EBC1725-6144-4C57-8DFF-ADDC13308C75}" presName="parentText" presStyleLbl="node1" presStyleIdx="0" presStyleCnt="6" custScaleX="28118" custScaleY="65944" custLinFactNeighborX="-3368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3DAA0-FD25-419E-8F4C-5C406842FADD}" type="pres">
      <dgm:prSet presAssocID="{5EBC1725-6144-4C57-8DFF-ADDC13308C75}" presName="childText" presStyleLbl="revTx" presStyleIdx="0" presStyleCnt="6" custLinFactNeighborY="900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79782A-574B-4C16-A5EA-906089FB700A}" type="pres">
      <dgm:prSet presAssocID="{C123DBA4-E685-4D6F-889B-D2303CEC39E0}" presName="parentText" presStyleLbl="node1" presStyleIdx="1" presStyleCnt="6" custScaleX="28118" custScaleY="65944" custLinFactNeighborX="-33688" custLinFactNeighborY="-1018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51009A-306B-42AB-BA0E-78F3BD81925F}" type="pres">
      <dgm:prSet presAssocID="{C123DBA4-E685-4D6F-889B-D2303CEC39E0}" presName="childText" presStyleLbl="revTx" presStyleIdx="1" presStyleCnt="6" custLinFactNeighborY="22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C65F0B-ED6C-4A0C-98E9-B88B0FE0131E}" type="pres">
      <dgm:prSet presAssocID="{698BE9EA-50C9-4BB9-A0AB-51A5EA588C7A}" presName="parentText" presStyleLbl="node1" presStyleIdx="2" presStyleCnt="6" custScaleX="28118" custScaleY="65944" custLinFactNeighborX="-33688" custLinFactNeighborY="-1272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97D60B-5BAC-4734-9432-BD1D41CA9581}" type="pres">
      <dgm:prSet presAssocID="{698BE9EA-50C9-4BB9-A0AB-51A5EA588C7A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7EBFF-D702-4E81-A123-4A125CFB5019}" type="pres">
      <dgm:prSet presAssocID="{87B115A0-6020-4CC8-8D3D-D169461A947C}" presName="parentText" presStyleLbl="node1" presStyleIdx="3" presStyleCnt="6" custScaleX="28118" custScaleY="65944" custLinFactNeighborX="-33688" custLinFactNeighborY="-2036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9CC538-4B5C-46EE-8F3C-B42C1388B1A3}" type="pres">
      <dgm:prSet presAssocID="{87B115A0-6020-4CC8-8D3D-D169461A947C}" presName="childText" presStyleLbl="revTx" presStyleIdx="3" presStyleCnt="6" custLinFactNeighborY="-675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758A07-BB63-4D35-8025-75D5DD5FE8FD}" type="pres">
      <dgm:prSet presAssocID="{74327099-281C-4B16-B78D-F6D42C4FF44A}" presName="parentText" presStyleLbl="node1" presStyleIdx="4" presStyleCnt="6" custScaleX="28118" custScaleY="65944" custLinFactNeighborX="-33688" custLinFactNeighborY="-2545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164B2A-E0E5-4339-ABD8-4F4C274364A7}" type="pres">
      <dgm:prSet presAssocID="{74327099-281C-4B16-B78D-F6D42C4FF44A}" presName="childText" presStyleLbl="revTx" presStyleIdx="4" presStyleCnt="6" custLinFactNeighborY="-157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5874A0-248B-4940-A2BF-840BE4B86F94}" type="pres">
      <dgm:prSet presAssocID="{F11401EA-0D50-4E39-9540-C3C540636C0F}" presName="parentText" presStyleLbl="node1" presStyleIdx="5" presStyleCnt="6" custScaleX="28118" custScaleY="65944" custLinFactNeighborX="-33688" custLinFactNeighborY="-405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974D78-97BE-411F-B122-E32FBEA1D0CA}" type="pres">
      <dgm:prSet presAssocID="{F11401EA-0D50-4E39-9540-C3C540636C0F}" presName="childText" presStyleLbl="revTx" presStyleIdx="5" presStyleCnt="6" custLinFactNeighborY="-272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E5BB02-C328-4691-8AF6-BE96B861E959}" srcId="{9909ED02-537C-412B-AFDC-1CA105027B84}" destId="{F11401EA-0D50-4E39-9540-C3C540636C0F}" srcOrd="5" destOrd="0" parTransId="{2F9EBF35-F86B-459C-A210-912414FF8134}" sibTransId="{95C9B3B5-2E01-4114-835C-D52071A4FF58}"/>
    <dgm:cxn modelId="{BDD0B5BE-7A69-435A-8450-1AA687BE25FC}" type="presOf" srcId="{C123DBA4-E685-4D6F-889B-D2303CEC39E0}" destId="{4879782A-574B-4C16-A5EA-906089FB700A}" srcOrd="0" destOrd="0" presId="urn:microsoft.com/office/officeart/2005/8/layout/vList2"/>
    <dgm:cxn modelId="{B93D8D18-B6DF-4083-BB71-59111EFC7FA1}" type="presOf" srcId="{D3141715-C55E-4A71-B285-4E5BF4DCCE06}" destId="{9C164B2A-E0E5-4339-ABD8-4F4C274364A7}" srcOrd="0" destOrd="0" presId="urn:microsoft.com/office/officeart/2005/8/layout/vList2"/>
    <dgm:cxn modelId="{E8247432-F13C-48B9-B950-DB3B4122F111}" srcId="{9909ED02-537C-412B-AFDC-1CA105027B84}" destId="{C123DBA4-E685-4D6F-889B-D2303CEC39E0}" srcOrd="1" destOrd="0" parTransId="{A6D96B47-2180-424C-B7D5-FDD37B96FE7B}" sibTransId="{B7EBFD04-AFEC-47FC-B7E1-72084024762C}"/>
    <dgm:cxn modelId="{BB7F3575-5551-4830-8DF4-01895996DF16}" type="presOf" srcId="{F11401EA-0D50-4E39-9540-C3C540636C0F}" destId="{905874A0-248B-4940-A2BF-840BE4B86F94}" srcOrd="0" destOrd="0" presId="urn:microsoft.com/office/officeart/2005/8/layout/vList2"/>
    <dgm:cxn modelId="{962ECE05-A4C3-4AF7-886E-8E251AE5BE6E}" type="presOf" srcId="{858E7C7C-5C80-4059-80AD-3BDD9967D06C}" destId="{8483DAA0-FD25-419E-8F4C-5C406842FADD}" srcOrd="0" destOrd="0" presId="urn:microsoft.com/office/officeart/2005/8/layout/vList2"/>
    <dgm:cxn modelId="{02002DB8-2887-4608-B48A-BF55F822B2EE}" type="presOf" srcId="{5EBC1725-6144-4C57-8DFF-ADDC13308C75}" destId="{F8E4EC5A-A2DA-4ABC-9733-A8D6C0EF4B68}" srcOrd="0" destOrd="0" presId="urn:microsoft.com/office/officeart/2005/8/layout/vList2"/>
    <dgm:cxn modelId="{43DBB38F-06B9-40A7-BF2F-AA0484F9C58F}" type="presOf" srcId="{9909ED02-537C-412B-AFDC-1CA105027B84}" destId="{1A300DD1-1013-49C6-8F21-8EB0ABA2BF66}" srcOrd="0" destOrd="0" presId="urn:microsoft.com/office/officeart/2005/8/layout/vList2"/>
    <dgm:cxn modelId="{60D8C25B-CE5E-486E-AAEF-7F35D43E3F0F}" srcId="{5EBC1725-6144-4C57-8DFF-ADDC13308C75}" destId="{858E7C7C-5C80-4059-80AD-3BDD9967D06C}" srcOrd="0" destOrd="0" parTransId="{1380A605-5733-43F6-A6AB-7D98B7E8350B}" sibTransId="{613D9682-4FF5-441C-94D3-02F4BD604F29}"/>
    <dgm:cxn modelId="{894B0D81-5187-489E-A5AD-7D8A0C923522}" type="presOf" srcId="{74327099-281C-4B16-B78D-F6D42C4FF44A}" destId="{CE758A07-BB63-4D35-8025-75D5DD5FE8FD}" srcOrd="0" destOrd="0" presId="urn:microsoft.com/office/officeart/2005/8/layout/vList2"/>
    <dgm:cxn modelId="{5005035B-B223-4A27-A971-E1FF15667CA6}" type="presOf" srcId="{06A4496F-B206-49B8-8C42-79FEF832482F}" destId="{7E51009A-306B-42AB-BA0E-78F3BD81925F}" srcOrd="0" destOrd="0" presId="urn:microsoft.com/office/officeart/2005/8/layout/vList2"/>
    <dgm:cxn modelId="{7149CA85-1BC8-4239-81E7-9CF83B94B74C}" srcId="{F11401EA-0D50-4E39-9540-C3C540636C0F}" destId="{8E0DE898-80DE-49FB-AA1F-7B91FDC6DC4A}" srcOrd="0" destOrd="0" parTransId="{51807C04-A877-40CF-AB35-8B1C2B4A7252}" sibTransId="{7499EDC1-BD77-48EF-A5E7-F5AB0E2BB277}"/>
    <dgm:cxn modelId="{6529940D-27F3-447D-8010-CDF4491A3EA3}" srcId="{9909ED02-537C-412B-AFDC-1CA105027B84}" destId="{698BE9EA-50C9-4BB9-A0AB-51A5EA588C7A}" srcOrd="2" destOrd="0" parTransId="{2D55ABE0-B1FD-420E-846A-8AD29A58C102}" sibTransId="{08082FEB-D0FF-440D-A995-C7BF26EEFCC3}"/>
    <dgm:cxn modelId="{B60D1A19-8361-494A-8DBB-3CA7DFD5BA0F}" srcId="{9909ED02-537C-412B-AFDC-1CA105027B84}" destId="{74327099-281C-4B16-B78D-F6D42C4FF44A}" srcOrd="4" destOrd="0" parTransId="{B6D5E3BC-FEDC-4E89-9884-2CFE453D4B50}" sibTransId="{1113A6A1-27D3-4A30-923B-B6E7DC864B92}"/>
    <dgm:cxn modelId="{DACEE9CB-51F1-40EA-A0AE-622487F23F02}" type="presOf" srcId="{730188B1-8B1F-493F-833F-210F919EA4C7}" destId="{469CC538-4B5C-46EE-8F3C-B42C1388B1A3}" srcOrd="0" destOrd="0" presId="urn:microsoft.com/office/officeart/2005/8/layout/vList2"/>
    <dgm:cxn modelId="{5E852F78-BD9B-4F72-89A4-D8E23F616EE1}" srcId="{698BE9EA-50C9-4BB9-A0AB-51A5EA588C7A}" destId="{33E6C7A9-0B64-493B-A4C9-FF35F1BC1AF1}" srcOrd="0" destOrd="0" parTransId="{B42DEB16-097F-474D-BC4D-0DE93DB30552}" sibTransId="{3B772F48-A861-451E-9D26-6F64C7D7EA36}"/>
    <dgm:cxn modelId="{7091598E-0E01-4A0B-9FEE-CCF069F954E9}" srcId="{9909ED02-537C-412B-AFDC-1CA105027B84}" destId="{87B115A0-6020-4CC8-8D3D-D169461A947C}" srcOrd="3" destOrd="0" parTransId="{F4FCAC92-E6CE-4BC2-AFA9-92A8F7880DD6}" sibTransId="{63A8E673-727E-4DAF-A492-A01B0EDA4D09}"/>
    <dgm:cxn modelId="{B0642921-CE8C-4BDA-B264-60A3A22DA711}" type="presOf" srcId="{698BE9EA-50C9-4BB9-A0AB-51A5EA588C7A}" destId="{6EC65F0B-ED6C-4A0C-98E9-B88B0FE0131E}" srcOrd="0" destOrd="0" presId="urn:microsoft.com/office/officeart/2005/8/layout/vList2"/>
    <dgm:cxn modelId="{0C6CF04F-0B2E-4E8C-AD81-B54FA5888748}" srcId="{9909ED02-537C-412B-AFDC-1CA105027B84}" destId="{5EBC1725-6144-4C57-8DFF-ADDC13308C75}" srcOrd="0" destOrd="0" parTransId="{B10DF098-11CA-444C-89C4-1E9CCEB9B1B1}" sibTransId="{45CA947E-63E3-4154-AB70-C69C011BE735}"/>
    <dgm:cxn modelId="{53FA064C-AD3E-4B35-A2D2-3DD5436BEAE9}" type="presOf" srcId="{33E6C7A9-0B64-493B-A4C9-FF35F1BC1AF1}" destId="{7C97D60B-5BAC-4734-9432-BD1D41CA9581}" srcOrd="0" destOrd="0" presId="urn:microsoft.com/office/officeart/2005/8/layout/vList2"/>
    <dgm:cxn modelId="{1C52DEE7-02F4-41D2-8E63-74412469E782}" type="presOf" srcId="{8E0DE898-80DE-49FB-AA1F-7B91FDC6DC4A}" destId="{64974D78-97BE-411F-B122-E32FBEA1D0CA}" srcOrd="0" destOrd="0" presId="urn:microsoft.com/office/officeart/2005/8/layout/vList2"/>
    <dgm:cxn modelId="{F1D85BA7-5D33-41B0-AC90-DD299DF7C00C}" srcId="{87B115A0-6020-4CC8-8D3D-D169461A947C}" destId="{730188B1-8B1F-493F-833F-210F919EA4C7}" srcOrd="0" destOrd="0" parTransId="{9DDBEAE9-ED52-4041-A036-03FEB1D644B3}" sibTransId="{EFB92750-E66B-47DF-AF66-7B46C2F187E8}"/>
    <dgm:cxn modelId="{96EBEFBD-BB7C-4616-BA69-8CE4CD1B0F4B}" type="presOf" srcId="{87B115A0-6020-4CC8-8D3D-D169461A947C}" destId="{FF17EBFF-D702-4E81-A123-4A125CFB5019}" srcOrd="0" destOrd="0" presId="urn:microsoft.com/office/officeart/2005/8/layout/vList2"/>
    <dgm:cxn modelId="{7526B816-39C1-4294-9628-6B239C9AC84C}" srcId="{74327099-281C-4B16-B78D-F6D42C4FF44A}" destId="{D3141715-C55E-4A71-B285-4E5BF4DCCE06}" srcOrd="0" destOrd="0" parTransId="{1C1F1366-8B25-4D22-ABD9-1FC9E70B71BB}" sibTransId="{5B1A26BF-A067-46D6-9559-757D6C4943D3}"/>
    <dgm:cxn modelId="{A2A2C0E2-8189-4F95-A8FC-7129F4E0D425}" srcId="{C123DBA4-E685-4D6F-889B-D2303CEC39E0}" destId="{06A4496F-B206-49B8-8C42-79FEF832482F}" srcOrd="0" destOrd="0" parTransId="{94071164-EDE4-4261-99E3-434DD0750365}" sibTransId="{3DB091E7-92C5-45C6-BAFF-19AE7075AB15}"/>
    <dgm:cxn modelId="{1C60453A-65AB-49EF-AD28-C607EE4707F4}" type="presParOf" srcId="{1A300DD1-1013-49C6-8F21-8EB0ABA2BF66}" destId="{F8E4EC5A-A2DA-4ABC-9733-A8D6C0EF4B68}" srcOrd="0" destOrd="0" presId="urn:microsoft.com/office/officeart/2005/8/layout/vList2"/>
    <dgm:cxn modelId="{FDC7E756-90D7-4565-B2D6-DD5AFC46AD95}" type="presParOf" srcId="{1A300DD1-1013-49C6-8F21-8EB0ABA2BF66}" destId="{8483DAA0-FD25-419E-8F4C-5C406842FADD}" srcOrd="1" destOrd="0" presId="urn:microsoft.com/office/officeart/2005/8/layout/vList2"/>
    <dgm:cxn modelId="{2F3A4AB6-54DF-4DAF-B41A-B09241151042}" type="presParOf" srcId="{1A300DD1-1013-49C6-8F21-8EB0ABA2BF66}" destId="{4879782A-574B-4C16-A5EA-906089FB700A}" srcOrd="2" destOrd="0" presId="urn:microsoft.com/office/officeart/2005/8/layout/vList2"/>
    <dgm:cxn modelId="{583E6DF1-ED53-4243-96B1-FBA522B21952}" type="presParOf" srcId="{1A300DD1-1013-49C6-8F21-8EB0ABA2BF66}" destId="{7E51009A-306B-42AB-BA0E-78F3BD81925F}" srcOrd="3" destOrd="0" presId="urn:microsoft.com/office/officeart/2005/8/layout/vList2"/>
    <dgm:cxn modelId="{117D39F7-9721-4F0E-BDE6-ABD632772839}" type="presParOf" srcId="{1A300DD1-1013-49C6-8F21-8EB0ABA2BF66}" destId="{6EC65F0B-ED6C-4A0C-98E9-B88B0FE0131E}" srcOrd="4" destOrd="0" presId="urn:microsoft.com/office/officeart/2005/8/layout/vList2"/>
    <dgm:cxn modelId="{9E23F2E2-E5C1-41BF-907A-D89F9CDDAE8A}" type="presParOf" srcId="{1A300DD1-1013-49C6-8F21-8EB0ABA2BF66}" destId="{7C97D60B-5BAC-4734-9432-BD1D41CA9581}" srcOrd="5" destOrd="0" presId="urn:microsoft.com/office/officeart/2005/8/layout/vList2"/>
    <dgm:cxn modelId="{3C312AE0-5A94-4466-B61E-43E1690603EC}" type="presParOf" srcId="{1A300DD1-1013-49C6-8F21-8EB0ABA2BF66}" destId="{FF17EBFF-D702-4E81-A123-4A125CFB5019}" srcOrd="6" destOrd="0" presId="urn:microsoft.com/office/officeart/2005/8/layout/vList2"/>
    <dgm:cxn modelId="{FD7755A5-1AB6-4D5D-8782-1C770172CCD2}" type="presParOf" srcId="{1A300DD1-1013-49C6-8F21-8EB0ABA2BF66}" destId="{469CC538-4B5C-46EE-8F3C-B42C1388B1A3}" srcOrd="7" destOrd="0" presId="urn:microsoft.com/office/officeart/2005/8/layout/vList2"/>
    <dgm:cxn modelId="{D71565C9-61E8-4FA1-833C-567FC1D84E76}" type="presParOf" srcId="{1A300DD1-1013-49C6-8F21-8EB0ABA2BF66}" destId="{CE758A07-BB63-4D35-8025-75D5DD5FE8FD}" srcOrd="8" destOrd="0" presId="urn:microsoft.com/office/officeart/2005/8/layout/vList2"/>
    <dgm:cxn modelId="{7A2529F7-B2CE-4EFF-844D-23AA6E693547}" type="presParOf" srcId="{1A300DD1-1013-49C6-8F21-8EB0ABA2BF66}" destId="{9C164B2A-E0E5-4339-ABD8-4F4C274364A7}" srcOrd="9" destOrd="0" presId="urn:microsoft.com/office/officeart/2005/8/layout/vList2"/>
    <dgm:cxn modelId="{FD0D59C2-C58C-4F70-9EAF-8D8F607E83DD}" type="presParOf" srcId="{1A300DD1-1013-49C6-8F21-8EB0ABA2BF66}" destId="{905874A0-248B-4940-A2BF-840BE4B86F94}" srcOrd="10" destOrd="0" presId="urn:microsoft.com/office/officeart/2005/8/layout/vList2"/>
    <dgm:cxn modelId="{392DF782-7FF7-481A-BFB5-9C9B3F7D1402}" type="presParOf" srcId="{1A300DD1-1013-49C6-8F21-8EB0ABA2BF66}" destId="{64974D78-97BE-411F-B122-E32FBEA1D0CA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4A938-89FC-473C-8EE7-7B47E6756ED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B3503EA0-E1BA-4497-93E9-FBB679CFBD35}">
      <dgm:prSet phldrT="[Texto]"/>
      <dgm:spPr/>
      <dgm:t>
        <a:bodyPr/>
        <a:lstStyle/>
        <a:p>
          <a:pPr algn="just"/>
          <a:r>
            <a:rPr lang="pt-BR" b="1" i="0" dirty="0" smtClean="0"/>
            <a:t>Métodos baseados em densidade</a:t>
          </a:r>
          <a:endParaRPr lang="pt-BR" dirty="0"/>
        </a:p>
      </dgm:t>
    </dgm:pt>
    <dgm:pt modelId="{5E89A412-10E1-4E94-ADD8-5676294D2B0E}" type="parTrans" cxnId="{2704D3A4-276C-4835-A6AD-68C710865F84}">
      <dgm:prSet/>
      <dgm:spPr/>
      <dgm:t>
        <a:bodyPr/>
        <a:lstStyle/>
        <a:p>
          <a:pPr algn="just"/>
          <a:endParaRPr lang="pt-BR"/>
        </a:p>
      </dgm:t>
    </dgm:pt>
    <dgm:pt modelId="{2D298135-F7FA-4D56-B796-37E99B600852}" type="sibTrans" cxnId="{2704D3A4-276C-4835-A6AD-68C710865F84}">
      <dgm:prSet/>
      <dgm:spPr/>
      <dgm:t>
        <a:bodyPr/>
        <a:lstStyle/>
        <a:p>
          <a:pPr algn="just"/>
          <a:endParaRPr lang="pt-BR"/>
        </a:p>
      </dgm:t>
    </dgm:pt>
    <dgm:pt modelId="{53560EAC-247F-43A8-AB86-DD0ED942CC00}">
      <dgm:prSet phldrT="[Texto]"/>
      <dgm:spPr/>
      <dgm:t>
        <a:bodyPr/>
        <a:lstStyle/>
        <a:p>
          <a:pPr algn="just"/>
          <a:r>
            <a:rPr lang="pt-BR" b="1" i="0" dirty="0" smtClean="0"/>
            <a:t>Métodos hierárquicos</a:t>
          </a:r>
          <a:endParaRPr lang="pt-BR" dirty="0"/>
        </a:p>
      </dgm:t>
    </dgm:pt>
    <dgm:pt modelId="{AEEC869A-4A71-40D8-AC87-C47E45069D89}" type="parTrans" cxnId="{0262725D-9EB4-4D9D-8574-A8D4DBF0F828}">
      <dgm:prSet/>
      <dgm:spPr/>
      <dgm:t>
        <a:bodyPr/>
        <a:lstStyle/>
        <a:p>
          <a:pPr algn="just"/>
          <a:endParaRPr lang="pt-BR"/>
        </a:p>
      </dgm:t>
    </dgm:pt>
    <dgm:pt modelId="{D7F7A892-9577-45C8-B567-20F753C467FA}" type="sibTrans" cxnId="{0262725D-9EB4-4D9D-8574-A8D4DBF0F828}">
      <dgm:prSet/>
      <dgm:spPr/>
      <dgm:t>
        <a:bodyPr/>
        <a:lstStyle/>
        <a:p>
          <a:pPr algn="just"/>
          <a:endParaRPr lang="pt-BR"/>
        </a:p>
      </dgm:t>
    </dgm:pt>
    <dgm:pt modelId="{7B008640-AFDE-4999-A6BF-C3E832BA4965}">
      <dgm:prSet/>
      <dgm:spPr/>
      <dgm:t>
        <a:bodyPr/>
        <a:lstStyle/>
        <a:p>
          <a:pPr algn="just"/>
          <a:r>
            <a:rPr lang="pt-BR" b="1" i="0" smtClean="0"/>
            <a:t>Métodos de particionamento</a:t>
          </a:r>
          <a:endParaRPr lang="pt-BR" dirty="0"/>
        </a:p>
      </dgm:t>
    </dgm:pt>
    <dgm:pt modelId="{122803CE-F3CF-4196-B85C-D6EC53205DBB}" type="parTrans" cxnId="{F3C9E97E-2829-42FA-B531-5942D0A9681F}">
      <dgm:prSet/>
      <dgm:spPr/>
      <dgm:t>
        <a:bodyPr/>
        <a:lstStyle/>
        <a:p>
          <a:pPr algn="just"/>
          <a:endParaRPr lang="pt-BR"/>
        </a:p>
      </dgm:t>
    </dgm:pt>
    <dgm:pt modelId="{05FB5E6C-A6E7-46C7-A6ED-51029DF35091}" type="sibTrans" cxnId="{F3C9E97E-2829-42FA-B531-5942D0A9681F}">
      <dgm:prSet/>
      <dgm:spPr/>
      <dgm:t>
        <a:bodyPr/>
        <a:lstStyle/>
        <a:p>
          <a:pPr algn="just"/>
          <a:endParaRPr lang="pt-BR"/>
        </a:p>
      </dgm:t>
    </dgm:pt>
    <dgm:pt modelId="{A73B847F-F941-4502-917B-4519F3369517}">
      <dgm:prSet/>
      <dgm:spPr/>
      <dgm:t>
        <a:bodyPr/>
        <a:lstStyle/>
        <a:p>
          <a:pPr algn="just"/>
          <a:r>
            <a:rPr lang="pt-BR" dirty="0" smtClean="0"/>
            <a:t> Consideram os aglomerados como a região densa com alguma semelhança e diferente da região densa inferior do espaço.</a:t>
          </a:r>
          <a:endParaRPr lang="pt-BR" dirty="0"/>
        </a:p>
      </dgm:t>
    </dgm:pt>
    <dgm:pt modelId="{C4C71D75-36F3-490E-934C-02E790053131}" type="parTrans" cxnId="{2A92EFC2-3AE6-4F83-9427-4E2B22F65072}">
      <dgm:prSet/>
      <dgm:spPr/>
      <dgm:t>
        <a:bodyPr/>
        <a:lstStyle/>
        <a:p>
          <a:pPr algn="just"/>
          <a:endParaRPr lang="pt-BR"/>
        </a:p>
      </dgm:t>
    </dgm:pt>
    <dgm:pt modelId="{B6034001-B829-44FD-B1BB-1A1EC17CCD9C}" type="sibTrans" cxnId="{2A92EFC2-3AE6-4F83-9427-4E2B22F65072}">
      <dgm:prSet/>
      <dgm:spPr/>
      <dgm:t>
        <a:bodyPr/>
        <a:lstStyle/>
        <a:p>
          <a:pPr algn="just"/>
          <a:endParaRPr lang="pt-BR"/>
        </a:p>
      </dgm:t>
    </dgm:pt>
    <dgm:pt modelId="{CD800D91-C635-465D-B5D9-C205342E3ACC}">
      <dgm:prSet/>
      <dgm:spPr/>
      <dgm:t>
        <a:bodyPr/>
        <a:lstStyle/>
        <a:p>
          <a:pPr algn="just"/>
          <a:r>
            <a:rPr lang="pt-BR" b="0" i="0" dirty="0" smtClean="0"/>
            <a:t>Os clusters formados nesse método formam uma estrutura do tipo árvore com base na hierarquia. Novos clusters são formados usando o anteriormente formado.</a:t>
          </a:r>
          <a:endParaRPr lang="pt-BR" dirty="0"/>
        </a:p>
      </dgm:t>
    </dgm:pt>
    <dgm:pt modelId="{C8FC8606-CAEB-40E8-94C8-E89FFCB176B0}" type="parTrans" cxnId="{A8AD966D-C555-4B0A-89E4-B8922C29E3DD}">
      <dgm:prSet/>
      <dgm:spPr/>
      <dgm:t>
        <a:bodyPr/>
        <a:lstStyle/>
        <a:p>
          <a:pPr algn="just"/>
          <a:endParaRPr lang="pt-BR"/>
        </a:p>
      </dgm:t>
    </dgm:pt>
    <dgm:pt modelId="{56B9A61B-E138-41CD-B67B-5911AB2486D1}" type="sibTrans" cxnId="{A8AD966D-C555-4B0A-89E4-B8922C29E3DD}">
      <dgm:prSet/>
      <dgm:spPr/>
      <dgm:t>
        <a:bodyPr/>
        <a:lstStyle/>
        <a:p>
          <a:pPr algn="just"/>
          <a:endParaRPr lang="pt-BR"/>
        </a:p>
      </dgm:t>
    </dgm:pt>
    <dgm:pt modelId="{73A8DEDA-4CDF-44C7-8285-E52A67D3C577}">
      <dgm:prSet/>
      <dgm:spPr/>
      <dgm:t>
        <a:bodyPr/>
        <a:lstStyle/>
        <a:p>
          <a:pPr algn="just"/>
          <a:r>
            <a:rPr lang="pt-BR" b="0" i="0" dirty="0" smtClean="0"/>
            <a:t>Esses métodos particionam os objetos em k clusters e cada partição forma um cluster. Este método é usado para otimizar uma função de similaridade de critério objetivo, como quando a distância é um exemplo de parâmetro principal.</a:t>
          </a:r>
          <a:endParaRPr lang="pt-BR" dirty="0"/>
        </a:p>
      </dgm:t>
    </dgm:pt>
    <dgm:pt modelId="{C6C09BE0-2F60-4268-91C0-1F64921271BD}" type="parTrans" cxnId="{20168090-D9CB-4F9D-B917-22FBBFB227C1}">
      <dgm:prSet/>
      <dgm:spPr/>
      <dgm:t>
        <a:bodyPr/>
        <a:lstStyle/>
        <a:p>
          <a:pPr algn="just"/>
          <a:endParaRPr lang="pt-BR"/>
        </a:p>
      </dgm:t>
    </dgm:pt>
    <dgm:pt modelId="{BB881168-05A0-4E91-A9C5-44F070920B34}" type="sibTrans" cxnId="{20168090-D9CB-4F9D-B917-22FBBFB227C1}">
      <dgm:prSet/>
      <dgm:spPr/>
      <dgm:t>
        <a:bodyPr/>
        <a:lstStyle/>
        <a:p>
          <a:pPr algn="just"/>
          <a:endParaRPr lang="pt-BR"/>
        </a:p>
      </dgm:t>
    </dgm:pt>
    <dgm:pt modelId="{49C00254-6D64-48DA-83E2-15C437E143AB}">
      <dgm:prSet/>
      <dgm:spPr/>
      <dgm:t>
        <a:bodyPr/>
        <a:lstStyle/>
        <a:p>
          <a:pPr algn="just"/>
          <a:r>
            <a:rPr lang="pt-BR" b="1" i="0" smtClean="0"/>
            <a:t>Métodos baseados em grade</a:t>
          </a:r>
          <a:endParaRPr lang="pt-BR" dirty="0"/>
        </a:p>
      </dgm:t>
    </dgm:pt>
    <dgm:pt modelId="{16FE8BBE-AFA5-476F-87DA-55A49841A6D1}" type="parTrans" cxnId="{328CF9D8-0918-4AFF-AA71-9EBA14323E3B}">
      <dgm:prSet/>
      <dgm:spPr/>
      <dgm:t>
        <a:bodyPr/>
        <a:lstStyle/>
        <a:p>
          <a:endParaRPr lang="pt-BR"/>
        </a:p>
      </dgm:t>
    </dgm:pt>
    <dgm:pt modelId="{401F3D5D-385B-4196-B228-E29347B00725}" type="sibTrans" cxnId="{328CF9D8-0918-4AFF-AA71-9EBA14323E3B}">
      <dgm:prSet/>
      <dgm:spPr/>
      <dgm:t>
        <a:bodyPr/>
        <a:lstStyle/>
        <a:p>
          <a:endParaRPr lang="pt-BR"/>
        </a:p>
      </dgm:t>
    </dgm:pt>
    <dgm:pt modelId="{6380C785-B009-4B0A-9BD5-6C18C046D2E4}">
      <dgm:prSet/>
      <dgm:spPr/>
      <dgm:t>
        <a:bodyPr/>
        <a:lstStyle/>
        <a:p>
          <a:pPr algn="just"/>
          <a:r>
            <a:rPr lang="pt-BR" b="0" i="0" dirty="0" smtClean="0"/>
            <a:t>O espaço de dados é formulado em um número finito de células que formam uma estrutura semelhante a uma grade. Todas as operações de armazenamento em cluster realizadas nessas grades são rápidas e independentes do número de objetos de dados.</a:t>
          </a:r>
          <a:endParaRPr lang="pt-BR" dirty="0"/>
        </a:p>
      </dgm:t>
    </dgm:pt>
    <dgm:pt modelId="{3EE14CE2-B4C2-4BE2-98AB-7025BB9F786A}" type="parTrans" cxnId="{A4DC120E-5B53-4C30-87C9-95727DD914D7}">
      <dgm:prSet/>
      <dgm:spPr/>
      <dgm:t>
        <a:bodyPr/>
        <a:lstStyle/>
        <a:p>
          <a:endParaRPr lang="pt-BR"/>
        </a:p>
      </dgm:t>
    </dgm:pt>
    <dgm:pt modelId="{045CC53E-E8F2-4CE0-A416-D28BCD267C1B}" type="sibTrans" cxnId="{A4DC120E-5B53-4C30-87C9-95727DD914D7}">
      <dgm:prSet/>
      <dgm:spPr/>
      <dgm:t>
        <a:bodyPr/>
        <a:lstStyle/>
        <a:p>
          <a:endParaRPr lang="pt-BR"/>
        </a:p>
      </dgm:t>
    </dgm:pt>
    <dgm:pt modelId="{ADCFDFF2-24AF-4556-A2A8-29F809EEA884}" type="pres">
      <dgm:prSet presAssocID="{7824A938-89FC-473C-8EE7-7B47E6756ED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F393441-D483-49FE-87D4-C7E907AC1AE0}" type="pres">
      <dgm:prSet presAssocID="{B3503EA0-E1BA-4497-93E9-FBB679CFBD35}" presName="parentLin" presStyleCnt="0"/>
      <dgm:spPr/>
    </dgm:pt>
    <dgm:pt modelId="{CCBE6219-782F-488F-9531-9AC78FB238AA}" type="pres">
      <dgm:prSet presAssocID="{B3503EA0-E1BA-4497-93E9-FBB679CFBD35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DBA47C31-6B8C-470A-A0EB-D81BD4E726D9}" type="pres">
      <dgm:prSet presAssocID="{B3503EA0-E1BA-4497-93E9-FBB679CFBD3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EF3B25-A44A-4832-ABB3-28F8D3E60107}" type="pres">
      <dgm:prSet presAssocID="{B3503EA0-E1BA-4497-93E9-FBB679CFBD35}" presName="negativeSpace" presStyleCnt="0"/>
      <dgm:spPr/>
    </dgm:pt>
    <dgm:pt modelId="{BE316FD0-7B2D-4B6E-9579-33399240F342}" type="pres">
      <dgm:prSet presAssocID="{B3503EA0-E1BA-4497-93E9-FBB679CFBD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EA49A-5EEC-4ABB-8093-B5715A2FB3C3}" type="pres">
      <dgm:prSet presAssocID="{2D298135-F7FA-4D56-B796-37E99B600852}" presName="spaceBetweenRectangles" presStyleCnt="0"/>
      <dgm:spPr/>
    </dgm:pt>
    <dgm:pt modelId="{EDE6F951-454D-4080-8870-E4566118B13F}" type="pres">
      <dgm:prSet presAssocID="{53560EAC-247F-43A8-AB86-DD0ED942CC00}" presName="parentLin" presStyleCnt="0"/>
      <dgm:spPr/>
    </dgm:pt>
    <dgm:pt modelId="{410D6FC6-A8CB-4696-81E4-BAD5E832D722}" type="pres">
      <dgm:prSet presAssocID="{53560EAC-247F-43A8-AB86-DD0ED942CC00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B79F4DB3-29BD-48FD-B9F4-B59A59F6F712}" type="pres">
      <dgm:prSet presAssocID="{53560EAC-247F-43A8-AB86-DD0ED942CC0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5E1CAB-FC07-4875-B6A5-BA740C530EC1}" type="pres">
      <dgm:prSet presAssocID="{53560EAC-247F-43A8-AB86-DD0ED942CC00}" presName="negativeSpace" presStyleCnt="0"/>
      <dgm:spPr/>
    </dgm:pt>
    <dgm:pt modelId="{229FC3C0-7B95-4914-BFD7-20828CE513CA}" type="pres">
      <dgm:prSet presAssocID="{53560EAC-247F-43A8-AB86-DD0ED942CC0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9DB8BA-91AD-49D8-834E-82ECD0465DDE}" type="pres">
      <dgm:prSet presAssocID="{D7F7A892-9577-45C8-B567-20F753C467FA}" presName="spaceBetweenRectangles" presStyleCnt="0"/>
      <dgm:spPr/>
    </dgm:pt>
    <dgm:pt modelId="{58F79C24-2455-49D4-A43E-BFA276AD2A68}" type="pres">
      <dgm:prSet presAssocID="{7B008640-AFDE-4999-A6BF-C3E832BA4965}" presName="parentLin" presStyleCnt="0"/>
      <dgm:spPr/>
    </dgm:pt>
    <dgm:pt modelId="{26A6A2B3-F6DD-4304-AE14-F8667666988C}" type="pres">
      <dgm:prSet presAssocID="{7B008640-AFDE-4999-A6BF-C3E832BA4965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A8237C5-ADF9-4F93-B947-908A85A81ED3}" type="pres">
      <dgm:prSet presAssocID="{7B008640-AFDE-4999-A6BF-C3E832BA49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5B8959-BADE-40F9-BBA5-9C2652A05DD0}" type="pres">
      <dgm:prSet presAssocID="{7B008640-AFDE-4999-A6BF-C3E832BA4965}" presName="negativeSpace" presStyleCnt="0"/>
      <dgm:spPr/>
    </dgm:pt>
    <dgm:pt modelId="{8F9835B7-334A-4B20-BCE2-D00B067514FA}" type="pres">
      <dgm:prSet presAssocID="{7B008640-AFDE-4999-A6BF-C3E832BA496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EAC9EB-AC00-47BF-91E7-11548C047D0F}" type="pres">
      <dgm:prSet presAssocID="{05FB5E6C-A6E7-46C7-A6ED-51029DF35091}" presName="spaceBetweenRectangles" presStyleCnt="0"/>
      <dgm:spPr/>
    </dgm:pt>
    <dgm:pt modelId="{34ACC016-9C38-4BF2-A516-A834F0A2CBE7}" type="pres">
      <dgm:prSet presAssocID="{49C00254-6D64-48DA-83E2-15C437E143AB}" presName="parentLin" presStyleCnt="0"/>
      <dgm:spPr/>
    </dgm:pt>
    <dgm:pt modelId="{ADC55150-2754-4E5C-8F0F-5AAF1DE2B9EA}" type="pres">
      <dgm:prSet presAssocID="{49C00254-6D64-48DA-83E2-15C437E143AB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80570FAF-437D-410B-9320-C1D171FBF1BC}" type="pres">
      <dgm:prSet presAssocID="{49C00254-6D64-48DA-83E2-15C437E143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F0F76-BED6-436F-9A1E-EB3F8A45872E}" type="pres">
      <dgm:prSet presAssocID="{49C00254-6D64-48DA-83E2-15C437E143AB}" presName="negativeSpace" presStyleCnt="0"/>
      <dgm:spPr/>
    </dgm:pt>
    <dgm:pt modelId="{CB16B283-1581-469D-8C55-B4CD4E2A26C4}" type="pres">
      <dgm:prSet presAssocID="{49C00254-6D64-48DA-83E2-15C437E143A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9F9009-EC3E-4902-90AA-92D29B7333C5}" type="presOf" srcId="{7824A938-89FC-473C-8EE7-7B47E6756EDA}" destId="{ADCFDFF2-24AF-4556-A2A8-29F809EEA884}" srcOrd="0" destOrd="0" presId="urn:microsoft.com/office/officeart/2005/8/layout/list1"/>
    <dgm:cxn modelId="{2F72F5C4-49E3-4EBA-B9AD-B02E534FDD0E}" type="presOf" srcId="{73A8DEDA-4CDF-44C7-8285-E52A67D3C577}" destId="{8F9835B7-334A-4B20-BCE2-D00B067514FA}" srcOrd="0" destOrd="0" presId="urn:microsoft.com/office/officeart/2005/8/layout/list1"/>
    <dgm:cxn modelId="{94D7D441-D875-48E0-82A9-DB5414B5AE94}" type="presOf" srcId="{49C00254-6D64-48DA-83E2-15C437E143AB}" destId="{80570FAF-437D-410B-9320-C1D171FBF1BC}" srcOrd="1" destOrd="0" presId="urn:microsoft.com/office/officeart/2005/8/layout/list1"/>
    <dgm:cxn modelId="{0262725D-9EB4-4D9D-8574-A8D4DBF0F828}" srcId="{7824A938-89FC-473C-8EE7-7B47E6756EDA}" destId="{53560EAC-247F-43A8-AB86-DD0ED942CC00}" srcOrd="1" destOrd="0" parTransId="{AEEC869A-4A71-40D8-AC87-C47E45069D89}" sibTransId="{D7F7A892-9577-45C8-B567-20F753C467FA}"/>
    <dgm:cxn modelId="{F3C9E97E-2829-42FA-B531-5942D0A9681F}" srcId="{7824A938-89FC-473C-8EE7-7B47E6756EDA}" destId="{7B008640-AFDE-4999-A6BF-C3E832BA4965}" srcOrd="2" destOrd="0" parTransId="{122803CE-F3CF-4196-B85C-D6EC53205DBB}" sibTransId="{05FB5E6C-A6E7-46C7-A6ED-51029DF35091}"/>
    <dgm:cxn modelId="{46348144-1037-4D1C-BA10-65520ADD4654}" type="presOf" srcId="{CD800D91-C635-465D-B5D9-C205342E3ACC}" destId="{229FC3C0-7B95-4914-BFD7-20828CE513CA}" srcOrd="0" destOrd="0" presId="urn:microsoft.com/office/officeart/2005/8/layout/list1"/>
    <dgm:cxn modelId="{2704D3A4-276C-4835-A6AD-68C710865F84}" srcId="{7824A938-89FC-473C-8EE7-7B47E6756EDA}" destId="{B3503EA0-E1BA-4497-93E9-FBB679CFBD35}" srcOrd="0" destOrd="0" parTransId="{5E89A412-10E1-4E94-ADD8-5676294D2B0E}" sibTransId="{2D298135-F7FA-4D56-B796-37E99B600852}"/>
    <dgm:cxn modelId="{A8AD966D-C555-4B0A-89E4-B8922C29E3DD}" srcId="{53560EAC-247F-43A8-AB86-DD0ED942CC00}" destId="{CD800D91-C635-465D-B5D9-C205342E3ACC}" srcOrd="0" destOrd="0" parTransId="{C8FC8606-CAEB-40E8-94C8-E89FFCB176B0}" sibTransId="{56B9A61B-E138-41CD-B67B-5911AB2486D1}"/>
    <dgm:cxn modelId="{282EF38A-0FF6-4EDE-B211-C1E717F5FD39}" type="presOf" srcId="{7B008640-AFDE-4999-A6BF-C3E832BA4965}" destId="{26A6A2B3-F6DD-4304-AE14-F8667666988C}" srcOrd="0" destOrd="0" presId="urn:microsoft.com/office/officeart/2005/8/layout/list1"/>
    <dgm:cxn modelId="{5358AA55-9129-4C95-86B7-4020244855F5}" type="presOf" srcId="{B3503EA0-E1BA-4497-93E9-FBB679CFBD35}" destId="{CCBE6219-782F-488F-9531-9AC78FB238AA}" srcOrd="0" destOrd="0" presId="urn:microsoft.com/office/officeart/2005/8/layout/list1"/>
    <dgm:cxn modelId="{20168090-D9CB-4F9D-B917-22FBBFB227C1}" srcId="{7B008640-AFDE-4999-A6BF-C3E832BA4965}" destId="{73A8DEDA-4CDF-44C7-8285-E52A67D3C577}" srcOrd="0" destOrd="0" parTransId="{C6C09BE0-2F60-4268-91C0-1F64921271BD}" sibTransId="{BB881168-05A0-4E91-A9C5-44F070920B34}"/>
    <dgm:cxn modelId="{C2F7D4AD-CE27-44B8-84BA-D9F4B96A45E1}" type="presOf" srcId="{49C00254-6D64-48DA-83E2-15C437E143AB}" destId="{ADC55150-2754-4E5C-8F0F-5AAF1DE2B9EA}" srcOrd="0" destOrd="0" presId="urn:microsoft.com/office/officeart/2005/8/layout/list1"/>
    <dgm:cxn modelId="{328CF9D8-0918-4AFF-AA71-9EBA14323E3B}" srcId="{7824A938-89FC-473C-8EE7-7B47E6756EDA}" destId="{49C00254-6D64-48DA-83E2-15C437E143AB}" srcOrd="3" destOrd="0" parTransId="{16FE8BBE-AFA5-476F-87DA-55A49841A6D1}" sibTransId="{401F3D5D-385B-4196-B228-E29347B00725}"/>
    <dgm:cxn modelId="{0673AAB1-9E8E-442A-89D4-86A835835183}" type="presOf" srcId="{6380C785-B009-4B0A-9BD5-6C18C046D2E4}" destId="{CB16B283-1581-469D-8C55-B4CD4E2A26C4}" srcOrd="0" destOrd="0" presId="urn:microsoft.com/office/officeart/2005/8/layout/list1"/>
    <dgm:cxn modelId="{EDD10203-E401-4658-A554-E771C6389ADA}" type="presOf" srcId="{B3503EA0-E1BA-4497-93E9-FBB679CFBD35}" destId="{DBA47C31-6B8C-470A-A0EB-D81BD4E726D9}" srcOrd="1" destOrd="0" presId="urn:microsoft.com/office/officeart/2005/8/layout/list1"/>
    <dgm:cxn modelId="{2A92EFC2-3AE6-4F83-9427-4E2B22F65072}" srcId="{B3503EA0-E1BA-4497-93E9-FBB679CFBD35}" destId="{A73B847F-F941-4502-917B-4519F3369517}" srcOrd="0" destOrd="0" parTransId="{C4C71D75-36F3-490E-934C-02E790053131}" sibTransId="{B6034001-B829-44FD-B1BB-1A1EC17CCD9C}"/>
    <dgm:cxn modelId="{11C21875-F6AA-4483-AE9B-40DDA5A251D7}" type="presOf" srcId="{7B008640-AFDE-4999-A6BF-C3E832BA4965}" destId="{9A8237C5-ADF9-4F93-B947-908A85A81ED3}" srcOrd="1" destOrd="0" presId="urn:microsoft.com/office/officeart/2005/8/layout/list1"/>
    <dgm:cxn modelId="{A4DC120E-5B53-4C30-87C9-95727DD914D7}" srcId="{49C00254-6D64-48DA-83E2-15C437E143AB}" destId="{6380C785-B009-4B0A-9BD5-6C18C046D2E4}" srcOrd="0" destOrd="0" parTransId="{3EE14CE2-B4C2-4BE2-98AB-7025BB9F786A}" sibTransId="{045CC53E-E8F2-4CE0-A416-D28BCD267C1B}"/>
    <dgm:cxn modelId="{460BE867-6646-4188-8E82-4AA301B65DFA}" type="presOf" srcId="{53560EAC-247F-43A8-AB86-DD0ED942CC00}" destId="{B79F4DB3-29BD-48FD-B9F4-B59A59F6F712}" srcOrd="1" destOrd="0" presId="urn:microsoft.com/office/officeart/2005/8/layout/list1"/>
    <dgm:cxn modelId="{A16DC9A4-A295-4A39-A5F1-4AF92751034D}" type="presOf" srcId="{53560EAC-247F-43A8-AB86-DD0ED942CC00}" destId="{410D6FC6-A8CB-4696-81E4-BAD5E832D722}" srcOrd="0" destOrd="0" presId="urn:microsoft.com/office/officeart/2005/8/layout/list1"/>
    <dgm:cxn modelId="{0F9B06E6-0463-4AC3-B408-129AB6416BCC}" type="presOf" srcId="{A73B847F-F941-4502-917B-4519F3369517}" destId="{BE316FD0-7B2D-4B6E-9579-33399240F342}" srcOrd="0" destOrd="0" presId="urn:microsoft.com/office/officeart/2005/8/layout/list1"/>
    <dgm:cxn modelId="{FDFCF725-96C0-4972-A438-9BAD016AE4FC}" type="presParOf" srcId="{ADCFDFF2-24AF-4556-A2A8-29F809EEA884}" destId="{FF393441-D483-49FE-87D4-C7E907AC1AE0}" srcOrd="0" destOrd="0" presId="urn:microsoft.com/office/officeart/2005/8/layout/list1"/>
    <dgm:cxn modelId="{844E8A92-3FA5-4765-9038-0E0940AF191B}" type="presParOf" srcId="{FF393441-D483-49FE-87D4-C7E907AC1AE0}" destId="{CCBE6219-782F-488F-9531-9AC78FB238AA}" srcOrd="0" destOrd="0" presId="urn:microsoft.com/office/officeart/2005/8/layout/list1"/>
    <dgm:cxn modelId="{6053C645-D255-4058-8328-14D8A736CF20}" type="presParOf" srcId="{FF393441-D483-49FE-87D4-C7E907AC1AE0}" destId="{DBA47C31-6B8C-470A-A0EB-D81BD4E726D9}" srcOrd="1" destOrd="0" presId="urn:microsoft.com/office/officeart/2005/8/layout/list1"/>
    <dgm:cxn modelId="{8C03FC24-3185-4150-A891-A0064EA40AFE}" type="presParOf" srcId="{ADCFDFF2-24AF-4556-A2A8-29F809EEA884}" destId="{3AEF3B25-A44A-4832-ABB3-28F8D3E60107}" srcOrd="1" destOrd="0" presId="urn:microsoft.com/office/officeart/2005/8/layout/list1"/>
    <dgm:cxn modelId="{D527573A-44FF-4091-9999-4F8C870DFFA0}" type="presParOf" srcId="{ADCFDFF2-24AF-4556-A2A8-29F809EEA884}" destId="{BE316FD0-7B2D-4B6E-9579-33399240F342}" srcOrd="2" destOrd="0" presId="urn:microsoft.com/office/officeart/2005/8/layout/list1"/>
    <dgm:cxn modelId="{0922C774-8F50-4A58-9AE1-C8B7764AB5FA}" type="presParOf" srcId="{ADCFDFF2-24AF-4556-A2A8-29F809EEA884}" destId="{C69EA49A-5EEC-4ABB-8093-B5715A2FB3C3}" srcOrd="3" destOrd="0" presId="urn:microsoft.com/office/officeart/2005/8/layout/list1"/>
    <dgm:cxn modelId="{A7227C25-AF24-40A4-906C-DA6842759D1D}" type="presParOf" srcId="{ADCFDFF2-24AF-4556-A2A8-29F809EEA884}" destId="{EDE6F951-454D-4080-8870-E4566118B13F}" srcOrd="4" destOrd="0" presId="urn:microsoft.com/office/officeart/2005/8/layout/list1"/>
    <dgm:cxn modelId="{08A18BF2-1571-4DB3-92D9-7DA8FE590372}" type="presParOf" srcId="{EDE6F951-454D-4080-8870-E4566118B13F}" destId="{410D6FC6-A8CB-4696-81E4-BAD5E832D722}" srcOrd="0" destOrd="0" presId="urn:microsoft.com/office/officeart/2005/8/layout/list1"/>
    <dgm:cxn modelId="{966C72A6-A906-4845-ABF1-52A67B8F00BF}" type="presParOf" srcId="{EDE6F951-454D-4080-8870-E4566118B13F}" destId="{B79F4DB3-29BD-48FD-B9F4-B59A59F6F712}" srcOrd="1" destOrd="0" presId="urn:microsoft.com/office/officeart/2005/8/layout/list1"/>
    <dgm:cxn modelId="{E3AABC8A-E31A-4A4B-BA95-BFA77DB563B5}" type="presParOf" srcId="{ADCFDFF2-24AF-4556-A2A8-29F809EEA884}" destId="{B55E1CAB-FC07-4875-B6A5-BA740C530EC1}" srcOrd="5" destOrd="0" presId="urn:microsoft.com/office/officeart/2005/8/layout/list1"/>
    <dgm:cxn modelId="{3690F791-2B64-4E95-A3A8-1C1B3A364CDD}" type="presParOf" srcId="{ADCFDFF2-24AF-4556-A2A8-29F809EEA884}" destId="{229FC3C0-7B95-4914-BFD7-20828CE513CA}" srcOrd="6" destOrd="0" presId="urn:microsoft.com/office/officeart/2005/8/layout/list1"/>
    <dgm:cxn modelId="{158D9CC3-AB19-4CB4-8975-D6571C8E3814}" type="presParOf" srcId="{ADCFDFF2-24AF-4556-A2A8-29F809EEA884}" destId="{BB9DB8BA-91AD-49D8-834E-82ECD0465DDE}" srcOrd="7" destOrd="0" presId="urn:microsoft.com/office/officeart/2005/8/layout/list1"/>
    <dgm:cxn modelId="{E6857F90-9491-4C49-8C6D-FCF1E60F0968}" type="presParOf" srcId="{ADCFDFF2-24AF-4556-A2A8-29F809EEA884}" destId="{58F79C24-2455-49D4-A43E-BFA276AD2A68}" srcOrd="8" destOrd="0" presId="urn:microsoft.com/office/officeart/2005/8/layout/list1"/>
    <dgm:cxn modelId="{80ADD3C0-1E54-467A-876C-1A2E784EEE1D}" type="presParOf" srcId="{58F79C24-2455-49D4-A43E-BFA276AD2A68}" destId="{26A6A2B3-F6DD-4304-AE14-F8667666988C}" srcOrd="0" destOrd="0" presId="urn:microsoft.com/office/officeart/2005/8/layout/list1"/>
    <dgm:cxn modelId="{E0490A6F-F6EC-4199-9B94-F6A99364F4A5}" type="presParOf" srcId="{58F79C24-2455-49D4-A43E-BFA276AD2A68}" destId="{9A8237C5-ADF9-4F93-B947-908A85A81ED3}" srcOrd="1" destOrd="0" presId="urn:microsoft.com/office/officeart/2005/8/layout/list1"/>
    <dgm:cxn modelId="{ED83DAE5-45AC-4FCE-845B-46F0AFF0A491}" type="presParOf" srcId="{ADCFDFF2-24AF-4556-A2A8-29F809EEA884}" destId="{EE5B8959-BADE-40F9-BBA5-9C2652A05DD0}" srcOrd="9" destOrd="0" presId="urn:microsoft.com/office/officeart/2005/8/layout/list1"/>
    <dgm:cxn modelId="{7794C470-4208-4D1F-ABA5-36BA0C6FB23C}" type="presParOf" srcId="{ADCFDFF2-24AF-4556-A2A8-29F809EEA884}" destId="{8F9835B7-334A-4B20-BCE2-D00B067514FA}" srcOrd="10" destOrd="0" presId="urn:microsoft.com/office/officeart/2005/8/layout/list1"/>
    <dgm:cxn modelId="{3EDB7ECB-3CB5-439F-844E-CE47459980FB}" type="presParOf" srcId="{ADCFDFF2-24AF-4556-A2A8-29F809EEA884}" destId="{D5EAC9EB-AC00-47BF-91E7-11548C047D0F}" srcOrd="11" destOrd="0" presId="urn:microsoft.com/office/officeart/2005/8/layout/list1"/>
    <dgm:cxn modelId="{C4AAE3A0-57B0-48B4-B3BA-C493F0E7B5C4}" type="presParOf" srcId="{ADCFDFF2-24AF-4556-A2A8-29F809EEA884}" destId="{34ACC016-9C38-4BF2-A516-A834F0A2CBE7}" srcOrd="12" destOrd="0" presId="urn:microsoft.com/office/officeart/2005/8/layout/list1"/>
    <dgm:cxn modelId="{EF1BB966-6C9A-48A0-81FE-D659AC6270C6}" type="presParOf" srcId="{34ACC016-9C38-4BF2-A516-A834F0A2CBE7}" destId="{ADC55150-2754-4E5C-8F0F-5AAF1DE2B9EA}" srcOrd="0" destOrd="0" presId="urn:microsoft.com/office/officeart/2005/8/layout/list1"/>
    <dgm:cxn modelId="{E21D0EB8-39CE-41C0-B1E4-5F40A85C2A5E}" type="presParOf" srcId="{34ACC016-9C38-4BF2-A516-A834F0A2CBE7}" destId="{80570FAF-437D-410B-9320-C1D171FBF1BC}" srcOrd="1" destOrd="0" presId="urn:microsoft.com/office/officeart/2005/8/layout/list1"/>
    <dgm:cxn modelId="{62AAE2E3-581C-449E-8831-A629050F04B1}" type="presParOf" srcId="{ADCFDFF2-24AF-4556-A2A8-29F809EEA884}" destId="{99DF0F76-BED6-436F-9A1E-EB3F8A45872E}" srcOrd="13" destOrd="0" presId="urn:microsoft.com/office/officeart/2005/8/layout/list1"/>
    <dgm:cxn modelId="{6576888D-EB34-43C1-A5AD-E4775E4DFE94}" type="presParOf" srcId="{ADCFDFF2-24AF-4556-A2A8-29F809EEA884}" destId="{CB16B283-1581-469D-8C55-B4CD4E2A26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442E-B808-4BE9-BD21-C9C12F59B942}">
      <dsp:nvSpPr>
        <dsp:cNvPr id="0" name=""/>
        <dsp:cNvSpPr/>
      </dsp:nvSpPr>
      <dsp:spPr>
        <a:xfrm>
          <a:off x="0" y="303865"/>
          <a:ext cx="10515601" cy="8461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Correlação linear</a:t>
          </a:r>
          <a:endParaRPr lang="pt-BR" sz="3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1304" y="345169"/>
        <a:ext cx="10432993" cy="763509"/>
      </dsp:txXfrm>
    </dsp:sp>
    <dsp:sp modelId="{1267E6BD-35BE-44DB-8D13-00788E032044}">
      <dsp:nvSpPr>
        <dsp:cNvPr id="0" name=""/>
        <dsp:cNvSpPr/>
      </dsp:nvSpPr>
      <dsp:spPr>
        <a:xfrm>
          <a:off x="0" y="1149982"/>
          <a:ext cx="10515601" cy="316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just" defTabSz="1244600">
            <a:lnSpc>
              <a:spcPct val="114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A verificação da existência de um relacionamento entre duas variáveis. </a:t>
          </a:r>
          <a:r>
            <a:rPr lang="pt-BR" sz="2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</a:t>
          </a:r>
          <a:r>
            <a:rPr lang="pt-BR" sz="2800" b="1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ado X e Y, quanto que X explica Y</a:t>
          </a:r>
          <a:r>
            <a:rPr lang="pt-BR" sz="28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. Para isso, a regressão linear utiliza os pontos de dados para encontrar a melhor linha de ajuste para modelar essa relação.</a:t>
          </a:r>
          <a:r>
            <a:rPr lang="pt-BR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pt-BR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1149982"/>
        <a:ext cx="10515601" cy="31670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71F1-D985-4901-9177-02D5F7AB94F7}">
      <dsp:nvSpPr>
        <dsp:cNvPr id="0" name=""/>
        <dsp:cNvSpPr/>
      </dsp:nvSpPr>
      <dsp:spPr>
        <a:xfrm>
          <a:off x="1735" y="987953"/>
          <a:ext cx="2924017" cy="2789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pt-BR" sz="18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Fora dos pontos a serem agrupados, atribua aleatoriamente n pontos como o centro do cluster, onde n é o número de clusters necessários.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5935" y="1052153"/>
        <a:ext cx="2795617" cy="2063543"/>
      </dsp:txXfrm>
    </dsp:sp>
    <dsp:sp modelId="{C9A1ADFA-E3F9-43D9-AA4B-56F3E01063A3}">
      <dsp:nvSpPr>
        <dsp:cNvPr id="0" name=""/>
        <dsp:cNvSpPr/>
      </dsp:nvSpPr>
      <dsp:spPr>
        <a:xfrm>
          <a:off x="1694355" y="1557132"/>
          <a:ext cx="3224147" cy="3224147"/>
        </a:xfrm>
        <a:prstGeom prst="leftCircularArrow">
          <a:avLst>
            <a:gd name="adj1" fmla="val 3418"/>
            <a:gd name="adj2" fmla="val 423254"/>
            <a:gd name="adj3" fmla="val 2582711"/>
            <a:gd name="adj4" fmla="val 9408436"/>
            <a:gd name="adj5" fmla="val 398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BC9A-472E-4ABF-A2A6-BE7254C96392}">
      <dsp:nvSpPr>
        <dsp:cNvPr id="0" name=""/>
        <dsp:cNvSpPr/>
      </dsp:nvSpPr>
      <dsp:spPr>
        <a:xfrm>
          <a:off x="1111691" y="3337587"/>
          <a:ext cx="1645353" cy="419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Etapa 1</a:t>
          </a:r>
          <a:endParaRPr lang="pt-BR" sz="2300" kern="1200" dirty="0"/>
        </a:p>
      </dsp:txBody>
      <dsp:txXfrm>
        <a:off x="1123977" y="3349873"/>
        <a:ext cx="1620781" cy="394907"/>
      </dsp:txXfrm>
    </dsp:sp>
    <dsp:sp modelId="{EA5C2CF2-DE95-414E-981C-7910E466A6CD}">
      <dsp:nvSpPr>
        <dsp:cNvPr id="0" name=""/>
        <dsp:cNvSpPr/>
      </dsp:nvSpPr>
      <dsp:spPr>
        <a:xfrm>
          <a:off x="3714119" y="984662"/>
          <a:ext cx="2823746" cy="2789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ctr" defTabSz="8001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pt-BR" sz="18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encontre a distância entre todos os pontos com os pontos escolhidos como centros aleatórios.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78319" y="1646665"/>
        <a:ext cx="2695346" cy="2063543"/>
      </dsp:txXfrm>
    </dsp:sp>
    <dsp:sp modelId="{C8B56C5C-F3CB-4E7F-833B-FCBCEF9BAEF9}">
      <dsp:nvSpPr>
        <dsp:cNvPr id="0" name=""/>
        <dsp:cNvSpPr/>
      </dsp:nvSpPr>
      <dsp:spPr>
        <a:xfrm>
          <a:off x="5334076" y="-109232"/>
          <a:ext cx="3582953" cy="3582953"/>
        </a:xfrm>
        <a:prstGeom prst="circularArrow">
          <a:avLst>
            <a:gd name="adj1" fmla="val 3076"/>
            <a:gd name="adj2" fmla="val 377793"/>
            <a:gd name="adj3" fmla="val 19104089"/>
            <a:gd name="adj4" fmla="val 12232904"/>
            <a:gd name="adj5" fmla="val 3588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6B57-84F0-44EE-A69F-2F2F8992F046}">
      <dsp:nvSpPr>
        <dsp:cNvPr id="0" name=""/>
        <dsp:cNvSpPr/>
      </dsp:nvSpPr>
      <dsp:spPr>
        <a:xfrm>
          <a:off x="4773940" y="1005296"/>
          <a:ext cx="1645353" cy="41947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Etapa 2</a:t>
          </a:r>
          <a:endParaRPr lang="pt-BR" sz="2300" kern="1200" dirty="0"/>
        </a:p>
      </dsp:txBody>
      <dsp:txXfrm>
        <a:off x="4786226" y="1017582"/>
        <a:ext cx="1620781" cy="394907"/>
      </dsp:txXfrm>
    </dsp:sp>
    <dsp:sp modelId="{8ECE8179-EF4E-4B2A-8205-3F893722197A}">
      <dsp:nvSpPr>
        <dsp:cNvPr id="0" name=""/>
        <dsp:cNvSpPr/>
      </dsp:nvSpPr>
      <dsp:spPr>
        <a:xfrm>
          <a:off x="7376368" y="987953"/>
          <a:ext cx="2823746" cy="2789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ctr" defTabSz="8001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pt-BR" sz="18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atribua os pontos ao cluster ao qual ele está mais próximo.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40568" y="1052153"/>
        <a:ext cx="2695346" cy="2063543"/>
      </dsp:txXfrm>
    </dsp:sp>
    <dsp:sp modelId="{8691F5AF-F2B4-4B41-85B2-ABA79800442A}">
      <dsp:nvSpPr>
        <dsp:cNvPr id="0" name=""/>
        <dsp:cNvSpPr/>
      </dsp:nvSpPr>
      <dsp:spPr>
        <a:xfrm>
          <a:off x="8436189" y="3337587"/>
          <a:ext cx="1645353" cy="41947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Etapa 3</a:t>
          </a:r>
          <a:endParaRPr lang="pt-BR" sz="2300" kern="1200" dirty="0"/>
        </a:p>
      </dsp:txBody>
      <dsp:txXfrm>
        <a:off x="8448475" y="3349873"/>
        <a:ext cx="1620781" cy="394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0B325-AAA2-49B6-97B7-E126CA0CAF54}">
      <dsp:nvSpPr>
        <dsp:cNvPr id="0" name=""/>
        <dsp:cNvSpPr/>
      </dsp:nvSpPr>
      <dsp:spPr>
        <a:xfrm>
          <a:off x="1551" y="379578"/>
          <a:ext cx="1783087" cy="8915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Velocidade do vento (y)</a:t>
          </a:r>
          <a:endParaRPr lang="pt-BR" sz="2100" kern="1200" dirty="0"/>
        </a:p>
      </dsp:txBody>
      <dsp:txXfrm>
        <a:off x="27663" y="405690"/>
        <a:ext cx="1730863" cy="839319"/>
      </dsp:txXfrm>
    </dsp:sp>
    <dsp:sp modelId="{2C856781-DC79-4984-914A-47254E3C9CE1}">
      <dsp:nvSpPr>
        <dsp:cNvPr id="0" name=""/>
        <dsp:cNvSpPr/>
      </dsp:nvSpPr>
      <dsp:spPr>
        <a:xfrm>
          <a:off x="179860" y="1271122"/>
          <a:ext cx="178308" cy="66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657"/>
              </a:lnTo>
              <a:lnTo>
                <a:pt x="178308" y="668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6CD17-7560-4FE6-A896-1DB70CC6E1FF}">
      <dsp:nvSpPr>
        <dsp:cNvPr id="0" name=""/>
        <dsp:cNvSpPr/>
      </dsp:nvSpPr>
      <dsp:spPr>
        <a:xfrm>
          <a:off x="358168" y="149400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Temperatura do ar (x)</a:t>
          </a:r>
          <a:endParaRPr lang="pt-BR" sz="1800" kern="1200" dirty="0"/>
        </a:p>
      </dsp:txBody>
      <dsp:txXfrm>
        <a:off x="384280" y="1520120"/>
        <a:ext cx="1374246" cy="839319"/>
      </dsp:txXfrm>
    </dsp:sp>
    <dsp:sp modelId="{A68EE888-1D98-4863-B575-39472CCF5712}">
      <dsp:nvSpPr>
        <dsp:cNvPr id="0" name=""/>
        <dsp:cNvSpPr/>
      </dsp:nvSpPr>
      <dsp:spPr>
        <a:xfrm>
          <a:off x="179860" y="1271122"/>
          <a:ext cx="178308" cy="1783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3087"/>
              </a:lnTo>
              <a:lnTo>
                <a:pt x="178308" y="17830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3473A-8325-4D23-B53B-9C3E43C674C9}">
      <dsp:nvSpPr>
        <dsp:cNvPr id="0" name=""/>
        <dsp:cNvSpPr/>
      </dsp:nvSpPr>
      <dsp:spPr>
        <a:xfrm>
          <a:off x="358168" y="260843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732615"/>
              <a:satOff val="-7995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Umidade do ar (x)</a:t>
          </a:r>
          <a:endParaRPr lang="pt-BR" sz="1800" kern="1200" dirty="0"/>
        </a:p>
      </dsp:txBody>
      <dsp:txXfrm>
        <a:off x="384280" y="2634550"/>
        <a:ext cx="1374246" cy="839319"/>
      </dsp:txXfrm>
    </dsp:sp>
    <dsp:sp modelId="{88450E6C-6B38-436D-BE6D-6E5AEA5D5E44}">
      <dsp:nvSpPr>
        <dsp:cNvPr id="0" name=""/>
        <dsp:cNvSpPr/>
      </dsp:nvSpPr>
      <dsp:spPr>
        <a:xfrm>
          <a:off x="179860" y="1271122"/>
          <a:ext cx="178308" cy="2897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517"/>
              </a:lnTo>
              <a:lnTo>
                <a:pt x="178308" y="28975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A734-EE61-409A-A2E6-FDB5E50A06EE}">
      <dsp:nvSpPr>
        <dsp:cNvPr id="0" name=""/>
        <dsp:cNvSpPr/>
      </dsp:nvSpPr>
      <dsp:spPr>
        <a:xfrm>
          <a:off x="358168" y="372286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Pressão do ar (x)</a:t>
          </a:r>
          <a:endParaRPr lang="pt-BR" sz="1800" kern="1200" dirty="0"/>
        </a:p>
      </dsp:txBody>
      <dsp:txXfrm>
        <a:off x="384280" y="3748980"/>
        <a:ext cx="1374246" cy="839319"/>
      </dsp:txXfrm>
    </dsp:sp>
    <dsp:sp modelId="{C798387C-3EE7-4C30-8682-B8FE5EF83375}">
      <dsp:nvSpPr>
        <dsp:cNvPr id="0" name=""/>
        <dsp:cNvSpPr/>
      </dsp:nvSpPr>
      <dsp:spPr>
        <a:xfrm>
          <a:off x="2230411" y="379578"/>
          <a:ext cx="1783087" cy="891543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Limite do Cartão (y)</a:t>
          </a:r>
          <a:endParaRPr lang="pt-BR" sz="2100" kern="1200" dirty="0"/>
        </a:p>
      </dsp:txBody>
      <dsp:txXfrm>
        <a:off x="2256523" y="405690"/>
        <a:ext cx="1730863" cy="839319"/>
      </dsp:txXfrm>
    </dsp:sp>
    <dsp:sp modelId="{9BE6D9F0-8A0C-466A-A0A7-9ACD8AFD4EF2}">
      <dsp:nvSpPr>
        <dsp:cNvPr id="0" name=""/>
        <dsp:cNvSpPr/>
      </dsp:nvSpPr>
      <dsp:spPr>
        <a:xfrm>
          <a:off x="2408719" y="1271122"/>
          <a:ext cx="178308" cy="66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657"/>
              </a:lnTo>
              <a:lnTo>
                <a:pt x="178308" y="668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24F2-D77D-4439-A088-384C29646C91}">
      <dsp:nvSpPr>
        <dsp:cNvPr id="0" name=""/>
        <dsp:cNvSpPr/>
      </dsp:nvSpPr>
      <dsp:spPr>
        <a:xfrm>
          <a:off x="2587028" y="149400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Gastos no cartão de crédito (x)</a:t>
          </a:r>
          <a:endParaRPr lang="pt-BR" sz="1800" kern="1200" dirty="0"/>
        </a:p>
      </dsp:txBody>
      <dsp:txXfrm>
        <a:off x="2613140" y="1520120"/>
        <a:ext cx="1374246" cy="839319"/>
      </dsp:txXfrm>
    </dsp:sp>
    <dsp:sp modelId="{EE456129-B5C2-44E6-8162-917A6AF5C1CA}">
      <dsp:nvSpPr>
        <dsp:cNvPr id="0" name=""/>
        <dsp:cNvSpPr/>
      </dsp:nvSpPr>
      <dsp:spPr>
        <a:xfrm>
          <a:off x="2408719" y="1271122"/>
          <a:ext cx="178308" cy="1783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3087"/>
              </a:lnTo>
              <a:lnTo>
                <a:pt x="178308" y="17830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8FF80-B633-431A-993F-91C46DEADED4}">
      <dsp:nvSpPr>
        <dsp:cNvPr id="0" name=""/>
        <dsp:cNvSpPr/>
      </dsp:nvSpPr>
      <dsp:spPr>
        <a:xfrm>
          <a:off x="2587028" y="260843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Histórico (x)</a:t>
          </a:r>
          <a:endParaRPr lang="pt-BR" sz="1800" kern="1200" dirty="0"/>
        </a:p>
      </dsp:txBody>
      <dsp:txXfrm>
        <a:off x="2613140" y="2634550"/>
        <a:ext cx="1374246" cy="839319"/>
      </dsp:txXfrm>
    </dsp:sp>
    <dsp:sp modelId="{A9AB1A3F-FB7E-400B-94D2-1948DD58CF47}">
      <dsp:nvSpPr>
        <dsp:cNvPr id="0" name=""/>
        <dsp:cNvSpPr/>
      </dsp:nvSpPr>
      <dsp:spPr>
        <a:xfrm>
          <a:off x="4459270" y="379578"/>
          <a:ext cx="1783087" cy="891543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Custo do plano de saúde</a:t>
          </a:r>
          <a:endParaRPr lang="pt-BR" sz="2100" kern="1200" dirty="0"/>
        </a:p>
      </dsp:txBody>
      <dsp:txXfrm>
        <a:off x="4485382" y="405690"/>
        <a:ext cx="1730863" cy="839319"/>
      </dsp:txXfrm>
    </dsp:sp>
    <dsp:sp modelId="{6033A5B0-7FCA-429E-B711-1D8D9292B9D7}">
      <dsp:nvSpPr>
        <dsp:cNvPr id="0" name=""/>
        <dsp:cNvSpPr/>
      </dsp:nvSpPr>
      <dsp:spPr>
        <a:xfrm>
          <a:off x="4637579" y="1271122"/>
          <a:ext cx="178308" cy="66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657"/>
              </a:lnTo>
              <a:lnTo>
                <a:pt x="178308" y="668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DAD57-0DDB-438C-A415-9289F31A4872}">
      <dsp:nvSpPr>
        <dsp:cNvPr id="0" name=""/>
        <dsp:cNvSpPr/>
      </dsp:nvSpPr>
      <dsp:spPr>
        <a:xfrm>
          <a:off x="4815888" y="149400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663077"/>
              <a:satOff val="-39973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Idade (x)</a:t>
          </a:r>
          <a:endParaRPr lang="pt-BR" sz="1800" kern="1200" dirty="0"/>
        </a:p>
      </dsp:txBody>
      <dsp:txXfrm>
        <a:off x="4842000" y="1520120"/>
        <a:ext cx="1374246" cy="839319"/>
      </dsp:txXfrm>
    </dsp:sp>
    <dsp:sp modelId="{FCA960D6-3147-4986-B16F-302FA49F586F}">
      <dsp:nvSpPr>
        <dsp:cNvPr id="0" name=""/>
        <dsp:cNvSpPr/>
      </dsp:nvSpPr>
      <dsp:spPr>
        <a:xfrm>
          <a:off x="6688130" y="379578"/>
          <a:ext cx="1783087" cy="89154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Preço da casa (y)</a:t>
          </a:r>
          <a:endParaRPr lang="pt-BR" sz="2100" kern="1200" dirty="0"/>
        </a:p>
      </dsp:txBody>
      <dsp:txXfrm>
        <a:off x="6714242" y="405690"/>
        <a:ext cx="1730863" cy="839319"/>
      </dsp:txXfrm>
    </dsp:sp>
    <dsp:sp modelId="{5104C689-0DDE-47DF-8A08-BDB0998DEB03}">
      <dsp:nvSpPr>
        <dsp:cNvPr id="0" name=""/>
        <dsp:cNvSpPr/>
      </dsp:nvSpPr>
      <dsp:spPr>
        <a:xfrm>
          <a:off x="6866439" y="1271122"/>
          <a:ext cx="178308" cy="66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657"/>
              </a:lnTo>
              <a:lnTo>
                <a:pt x="178308" y="668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C0B7B-AE7A-46B9-937F-52D9922563C8}">
      <dsp:nvSpPr>
        <dsp:cNvPr id="0" name=""/>
        <dsp:cNvSpPr/>
      </dsp:nvSpPr>
      <dsp:spPr>
        <a:xfrm>
          <a:off x="7044748" y="1494008"/>
          <a:ext cx="1426470" cy="89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Tamanho da casa (x)</a:t>
          </a:r>
          <a:endParaRPr lang="pt-BR" sz="1800" kern="1200" dirty="0"/>
        </a:p>
      </dsp:txBody>
      <dsp:txXfrm>
        <a:off x="7070860" y="1520120"/>
        <a:ext cx="1374246" cy="839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CF79E-1444-44FD-8E8E-7F557688D8ED}">
      <dsp:nvSpPr>
        <dsp:cNvPr id="0" name=""/>
        <dsp:cNvSpPr/>
      </dsp:nvSpPr>
      <dsp:spPr>
        <a:xfrm>
          <a:off x="421394" y="880913"/>
          <a:ext cx="5617033" cy="4518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3B801-CEAD-4279-83B0-EA1913CC7A9D}">
      <dsp:nvSpPr>
        <dsp:cNvPr id="0" name=""/>
        <dsp:cNvSpPr/>
      </dsp:nvSpPr>
      <dsp:spPr>
        <a:xfrm>
          <a:off x="5361810" y="1106977"/>
          <a:ext cx="3020189" cy="3350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Se o preço varia, é esperado que a procura também oscile de acordo com essa mudança. Ou seja, se eu aumento o preço é esperado que a demanda diminua.</a:t>
          </a:r>
          <a:endParaRPr lang="pt-BR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450268" y="1195435"/>
        <a:ext cx="2843273" cy="3173740"/>
      </dsp:txXfrm>
    </dsp:sp>
    <dsp:sp modelId="{DAD0F953-0FC4-4EC6-AE72-731D400AA1E4}">
      <dsp:nvSpPr>
        <dsp:cNvPr id="0" name=""/>
        <dsp:cNvSpPr/>
      </dsp:nvSpPr>
      <dsp:spPr>
        <a:xfrm>
          <a:off x="445951" y="6288"/>
          <a:ext cx="5332744" cy="778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Preço x Demanda</a:t>
          </a:r>
          <a:endParaRPr lang="pt-BR" sz="36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5951" y="6288"/>
        <a:ext cx="5332744" cy="778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9EB5-14F2-4F5C-B19F-D71FF0831EDA}">
      <dsp:nvSpPr>
        <dsp:cNvPr id="0" name=""/>
        <dsp:cNvSpPr/>
      </dsp:nvSpPr>
      <dsp:spPr>
        <a:xfrm>
          <a:off x="1016467" y="438964"/>
          <a:ext cx="2687060" cy="2065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7AA75-6B99-44E0-8A07-083D35D26990}">
      <dsp:nvSpPr>
        <dsp:cNvPr id="0" name=""/>
        <dsp:cNvSpPr/>
      </dsp:nvSpPr>
      <dsp:spPr>
        <a:xfrm>
          <a:off x="1151797" y="71561"/>
          <a:ext cx="2416399" cy="352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KNN</a:t>
          </a:r>
          <a:endParaRPr lang="pt-BR" sz="16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51797" y="71561"/>
        <a:ext cx="2416399" cy="352554"/>
      </dsp:txXfrm>
    </dsp:sp>
    <dsp:sp modelId="{A37C99C6-D59E-424A-B751-C4A0A17018BF}">
      <dsp:nvSpPr>
        <dsp:cNvPr id="0" name=""/>
        <dsp:cNvSpPr/>
      </dsp:nvSpPr>
      <dsp:spPr>
        <a:xfrm>
          <a:off x="4735603" y="398932"/>
          <a:ext cx="3685952" cy="21139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50C8B-8026-47B4-B8D9-21F2C0969354}">
      <dsp:nvSpPr>
        <dsp:cNvPr id="0" name=""/>
        <dsp:cNvSpPr/>
      </dsp:nvSpPr>
      <dsp:spPr>
        <a:xfrm>
          <a:off x="5453648" y="59384"/>
          <a:ext cx="2416399" cy="352554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Árvore de Decisão</a:t>
          </a:r>
          <a:endParaRPr lang="pt-BR" sz="16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453648" y="59384"/>
        <a:ext cx="2416399" cy="352554"/>
      </dsp:txXfrm>
    </dsp:sp>
    <dsp:sp modelId="{488D6ADC-D2BA-4DFD-8B21-689BE63E4CA2}">
      <dsp:nvSpPr>
        <dsp:cNvPr id="0" name=""/>
        <dsp:cNvSpPr/>
      </dsp:nvSpPr>
      <dsp:spPr>
        <a:xfrm>
          <a:off x="816292" y="3208610"/>
          <a:ext cx="3138323" cy="2181362"/>
        </a:xfrm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EF323-72AA-47EA-9510-23AECA2E93DC}">
      <dsp:nvSpPr>
        <dsp:cNvPr id="0" name=""/>
        <dsp:cNvSpPr/>
      </dsp:nvSpPr>
      <dsp:spPr>
        <a:xfrm>
          <a:off x="1215892" y="2854505"/>
          <a:ext cx="2416399" cy="352554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Floresta Aleatória</a:t>
          </a:r>
          <a:endParaRPr lang="pt-BR" sz="16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215892" y="2854505"/>
        <a:ext cx="2416399" cy="352554"/>
      </dsp:txXfrm>
    </dsp:sp>
    <dsp:sp modelId="{17C740E6-62DF-4C6A-9530-21ADC6900C5A}">
      <dsp:nvSpPr>
        <dsp:cNvPr id="0" name=""/>
        <dsp:cNvSpPr/>
      </dsp:nvSpPr>
      <dsp:spPr>
        <a:xfrm>
          <a:off x="5492093" y="3301409"/>
          <a:ext cx="2530743" cy="2091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F99B-00ED-4EBC-88B2-3C2191BD9BAE}">
      <dsp:nvSpPr>
        <dsp:cNvPr id="0" name=""/>
        <dsp:cNvSpPr/>
      </dsp:nvSpPr>
      <dsp:spPr>
        <a:xfrm>
          <a:off x="5536386" y="2943656"/>
          <a:ext cx="2416399" cy="352554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SVM</a:t>
          </a:r>
          <a:endParaRPr lang="pt-BR" sz="16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536386" y="2943656"/>
        <a:ext cx="2416399" cy="352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6D258-BA7C-497D-9A28-F4B6C6311098}">
      <dsp:nvSpPr>
        <dsp:cNvPr id="0" name=""/>
        <dsp:cNvSpPr/>
      </dsp:nvSpPr>
      <dsp:spPr>
        <a:xfrm>
          <a:off x="2720900" y="321173"/>
          <a:ext cx="7669273" cy="16153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 Decomposição 1-de-n</a:t>
          </a:r>
          <a:endParaRPr lang="pt-BR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n classificadores binários</a:t>
          </a:r>
          <a:endParaRPr lang="pt-BR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Cada classificador identifica uma classe das demais (n-1) classes restantes </a:t>
          </a:r>
          <a:endParaRPr lang="pt-BR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20900" y="321173"/>
        <a:ext cx="7669273" cy="1615388"/>
      </dsp:txXfrm>
    </dsp:sp>
    <dsp:sp modelId="{3549E74B-9C62-4EB2-A9F5-8ED51834DFE2}">
      <dsp:nvSpPr>
        <dsp:cNvPr id="0" name=""/>
        <dsp:cNvSpPr/>
      </dsp:nvSpPr>
      <dsp:spPr>
        <a:xfrm>
          <a:off x="525781" y="224322"/>
          <a:ext cx="2156074" cy="1766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3504E5-C702-4A8F-B1F8-C6FB4FBA1124}">
      <dsp:nvSpPr>
        <dsp:cNvPr id="0" name=""/>
        <dsp:cNvSpPr/>
      </dsp:nvSpPr>
      <dsp:spPr>
        <a:xfrm>
          <a:off x="92471" y="2011048"/>
          <a:ext cx="7859378" cy="2211516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 Decomposição 1-1</a:t>
          </a:r>
          <a:endParaRPr lang="pt-BR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n*(n – 1)/2 classificadores binários</a:t>
          </a:r>
          <a:endParaRPr lang="pt-BR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Cada classificador classifica uma amostra dentre um par de classes possíveis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No treinamento, padrões que não pertençam as 2 classes envolvidas são ignorados</a:t>
          </a:r>
        </a:p>
      </dsp:txBody>
      <dsp:txXfrm>
        <a:off x="92471" y="2011048"/>
        <a:ext cx="7859378" cy="2211516"/>
      </dsp:txXfrm>
    </dsp:sp>
    <dsp:sp modelId="{4AE4C50E-F79C-4A78-90B0-389B3FB1430F}">
      <dsp:nvSpPr>
        <dsp:cNvPr id="0" name=""/>
        <dsp:cNvSpPr/>
      </dsp:nvSpPr>
      <dsp:spPr>
        <a:xfrm>
          <a:off x="8040812" y="2034406"/>
          <a:ext cx="2842875" cy="21670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844F2-57A6-49FF-8BB2-CA6DF122B3A7}">
      <dsp:nvSpPr>
        <dsp:cNvPr id="0" name=""/>
        <dsp:cNvSpPr/>
      </dsp:nvSpPr>
      <dsp:spPr>
        <a:xfrm>
          <a:off x="46" y="87348"/>
          <a:ext cx="4440379" cy="1464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Aprendizado supervisionado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rPr>
            <a:t>Classificação</a:t>
          </a:r>
          <a:endParaRPr lang="pt-BR" sz="2700" b="1" kern="120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6" y="87348"/>
        <a:ext cx="4440379" cy="1464104"/>
      </dsp:txXfrm>
    </dsp:sp>
    <dsp:sp modelId="{B693D6AF-B019-4CB4-AA23-4DB68ACA73F9}">
      <dsp:nvSpPr>
        <dsp:cNvPr id="0" name=""/>
        <dsp:cNvSpPr/>
      </dsp:nvSpPr>
      <dsp:spPr>
        <a:xfrm>
          <a:off x="46" y="1551453"/>
          <a:ext cx="4440379" cy="37798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pt-BR" sz="2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Supervisão: As observações no conjunto de treinamento são acompanhadas por “</a:t>
          </a:r>
          <a:r>
            <a:rPr lang="pt-BR" sz="27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labels</a:t>
          </a:r>
          <a:r>
            <a:rPr lang="pt-BR" sz="2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” indicando a classe a que elas pertencem. </a:t>
          </a:r>
          <a:endParaRPr lang="pt-BR" sz="27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Novas ocorrências são classificadas com base no conjunto de treinamento. </a:t>
          </a:r>
          <a:endParaRPr lang="pt-BR" sz="2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6" y="1551453"/>
        <a:ext cx="4440379" cy="3779865"/>
      </dsp:txXfrm>
    </dsp:sp>
    <dsp:sp modelId="{19A8F966-7385-441C-B47A-769770C93F7D}">
      <dsp:nvSpPr>
        <dsp:cNvPr id="0" name=""/>
        <dsp:cNvSpPr/>
      </dsp:nvSpPr>
      <dsp:spPr>
        <a:xfrm>
          <a:off x="5062078" y="87348"/>
          <a:ext cx="4440379" cy="1464104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Aprendizado Não Supervisionado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pt-BR" sz="2700" b="1" kern="12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rPr>
            <a:t>Clusterização</a:t>
          </a:r>
          <a:endParaRPr lang="pt-BR" sz="2700" b="1" kern="120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062078" y="87348"/>
        <a:ext cx="4440379" cy="1464104"/>
      </dsp:txXfrm>
    </dsp:sp>
    <dsp:sp modelId="{C4FEE925-28C4-45E3-9615-F19DD42CB189}">
      <dsp:nvSpPr>
        <dsp:cNvPr id="0" name=""/>
        <dsp:cNvSpPr/>
      </dsp:nvSpPr>
      <dsp:spPr>
        <a:xfrm>
          <a:off x="5062078" y="1551453"/>
          <a:ext cx="4440379" cy="3779865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pt-BR" sz="2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Não existe classe pré-definida para nenhum dos atributos. </a:t>
          </a:r>
          <a:endParaRPr lang="pt-BR" sz="27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Um conjunto de observações é dado com o propósito de se estabelecer a existência das classes.</a:t>
          </a:r>
          <a:endParaRPr lang="pt-BR" sz="2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062078" y="1551453"/>
        <a:ext cx="4440379" cy="3779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B9301-7D9B-4B95-BDA7-8278D87FB9AE}">
      <dsp:nvSpPr>
        <dsp:cNvPr id="0" name=""/>
        <dsp:cNvSpPr/>
      </dsp:nvSpPr>
      <dsp:spPr>
        <a:xfrm rot="16200000">
          <a:off x="802220" y="-802220"/>
          <a:ext cx="2459558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Inferências a partir de conjuntos de dados usando apenas vetores de entrada sem se referir a </a:t>
          </a:r>
          <a:r>
            <a:rPr lang="pt-BR" sz="1800" kern="1200" smtClean="0">
              <a:latin typeface="Cambria" panose="02040503050406030204" pitchFamily="18" charset="0"/>
              <a:ea typeface="Cambria" panose="02040503050406030204" pitchFamily="18" charset="0"/>
            </a:rPr>
            <a:t>resultados conhecidos.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5400000">
        <a:off x="-1" y="1"/>
        <a:ext cx="4064000" cy="1844668"/>
      </dsp:txXfrm>
    </dsp:sp>
    <dsp:sp modelId="{A35E6DE5-E23E-4F88-AD88-164FB08A2898}">
      <dsp:nvSpPr>
        <dsp:cNvPr id="0" name=""/>
        <dsp:cNvSpPr/>
      </dsp:nvSpPr>
      <dsp:spPr>
        <a:xfrm>
          <a:off x="4064000" y="0"/>
          <a:ext cx="4064000" cy="2459558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Conjunto de técnicas de prospecção de dados que visa fazer agrupamentos automáticos de dados segundo o seu grau de semelhança.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064000" y="0"/>
        <a:ext cx="4064000" cy="1844668"/>
      </dsp:txXfrm>
    </dsp:sp>
    <dsp:sp modelId="{6E6A3015-E717-4857-A123-EC8116042151}">
      <dsp:nvSpPr>
        <dsp:cNvPr id="0" name=""/>
        <dsp:cNvSpPr/>
      </dsp:nvSpPr>
      <dsp:spPr>
        <a:xfrm rot="10800000">
          <a:off x="0" y="2459558"/>
          <a:ext cx="4064000" cy="245955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 armazenamento em cluster</a:t>
          </a:r>
          <a:r>
            <a:rPr lang="pt-BR" sz="1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 é a tarefa de dividir a população ou os pontos de dados em vários grupos.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10800000">
        <a:off x="0" y="3074448"/>
        <a:ext cx="4064000" cy="1844668"/>
      </dsp:txXfrm>
    </dsp:sp>
    <dsp:sp modelId="{DE702C49-5A9F-460C-8D73-E2BDF59E839A}">
      <dsp:nvSpPr>
        <dsp:cNvPr id="0" name=""/>
        <dsp:cNvSpPr/>
      </dsp:nvSpPr>
      <dsp:spPr>
        <a:xfrm rot="5400000">
          <a:off x="4866220" y="1657337"/>
          <a:ext cx="2459558" cy="4064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Os pontos de dados nos mesmos grupos devem ser mais semelhantes a outros pontos de dados no mesmo grupo e diferentes dos pontos de dados em outros grupos.</a:t>
          </a:r>
          <a:endParaRPr lang="pt-BR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4063999" y="3074448"/>
        <a:ext cx="4064000" cy="1844668"/>
      </dsp:txXfrm>
    </dsp:sp>
    <dsp:sp modelId="{508D6D29-A33C-45EF-9C6D-7F0B78EF0559}">
      <dsp:nvSpPr>
        <dsp:cNvPr id="0" name=""/>
        <dsp:cNvSpPr/>
      </dsp:nvSpPr>
      <dsp:spPr>
        <a:xfrm>
          <a:off x="2844799" y="1844668"/>
          <a:ext cx="2438400" cy="1229779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Aprendizado não supervisionado</a:t>
          </a:r>
          <a:endParaRPr lang="pt-BR" sz="18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904832" y="1904701"/>
        <a:ext cx="2318334" cy="1109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EC5A-A2DA-4ABC-9733-A8D6C0EF4B68}">
      <dsp:nvSpPr>
        <dsp:cNvPr id="0" name=""/>
        <dsp:cNvSpPr/>
      </dsp:nvSpPr>
      <dsp:spPr>
        <a:xfrm>
          <a:off x="256585" y="28936"/>
          <a:ext cx="3202256" cy="3826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Marketing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47617"/>
        <a:ext cx="3164894" cy="345324"/>
      </dsp:txXfrm>
    </dsp:sp>
    <dsp:sp modelId="{8483DAA0-FD25-419E-8F4C-5C406842FADD}">
      <dsp:nvSpPr>
        <dsp:cNvPr id="0" name=""/>
        <dsp:cNvSpPr/>
      </dsp:nvSpPr>
      <dsp:spPr>
        <a:xfrm>
          <a:off x="0" y="463874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Caracterização e descoberta de segmentos de clientes para fins de marketing.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463874"/>
        <a:ext cx="11388634" cy="513360"/>
      </dsp:txXfrm>
    </dsp:sp>
    <dsp:sp modelId="{4879782A-574B-4C16-A5EA-906089FB700A}">
      <dsp:nvSpPr>
        <dsp:cNvPr id="0" name=""/>
        <dsp:cNvSpPr/>
      </dsp:nvSpPr>
      <dsp:spPr>
        <a:xfrm>
          <a:off x="256585" y="872722"/>
          <a:ext cx="3202256" cy="382686"/>
        </a:xfrm>
        <a:prstGeom prst="round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ambria" panose="02040503050406030204" pitchFamily="18" charset="0"/>
              <a:ea typeface="Cambria" panose="02040503050406030204" pitchFamily="18" charset="0"/>
            </a:rPr>
            <a:t>Biologia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891403"/>
        <a:ext cx="3164894" cy="345324"/>
      </dsp:txXfrm>
    </dsp:sp>
    <dsp:sp modelId="{7E51009A-306B-42AB-BA0E-78F3BD81925F}">
      <dsp:nvSpPr>
        <dsp:cNvPr id="0" name=""/>
        <dsp:cNvSpPr/>
      </dsp:nvSpPr>
      <dsp:spPr>
        <a:xfrm>
          <a:off x="0" y="1320731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Classificação entre diferentes espécies de plantas e animais.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1320731"/>
        <a:ext cx="11388634" cy="513360"/>
      </dsp:txXfrm>
    </dsp:sp>
    <dsp:sp modelId="{6EC65F0B-ED6C-4A0C-98E9-B88B0FE0131E}">
      <dsp:nvSpPr>
        <dsp:cNvPr id="0" name=""/>
        <dsp:cNvSpPr/>
      </dsp:nvSpPr>
      <dsp:spPr>
        <a:xfrm>
          <a:off x="256585" y="1755703"/>
          <a:ext cx="3202256" cy="382686"/>
        </a:xfrm>
        <a:prstGeom prst="round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Bibliotecas</a:t>
          </a: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 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1774384"/>
        <a:ext cx="3164894" cy="345324"/>
      </dsp:txXfrm>
    </dsp:sp>
    <dsp:sp modelId="{7C97D60B-5BAC-4734-9432-BD1D41CA9581}">
      <dsp:nvSpPr>
        <dsp:cNvPr id="0" name=""/>
        <dsp:cNvSpPr/>
      </dsp:nvSpPr>
      <dsp:spPr>
        <a:xfrm>
          <a:off x="0" y="2203715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Usado para agrupar diferentes livros com base em tópicos e informações.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2203715"/>
        <a:ext cx="11388634" cy="513360"/>
      </dsp:txXfrm>
    </dsp:sp>
    <dsp:sp modelId="{FF17EBFF-D702-4E81-A123-4A125CFB5019}">
      <dsp:nvSpPr>
        <dsp:cNvPr id="0" name=""/>
        <dsp:cNvSpPr/>
      </dsp:nvSpPr>
      <dsp:spPr>
        <a:xfrm>
          <a:off x="256585" y="2612554"/>
          <a:ext cx="3202256" cy="382686"/>
        </a:xfrm>
        <a:prstGeom prst="round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Seguro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2631235"/>
        <a:ext cx="3164894" cy="345324"/>
      </dsp:txXfrm>
    </dsp:sp>
    <dsp:sp modelId="{469CC538-4B5C-46EE-8F3C-B42C1388B1A3}">
      <dsp:nvSpPr>
        <dsp:cNvPr id="0" name=""/>
        <dsp:cNvSpPr/>
      </dsp:nvSpPr>
      <dsp:spPr>
        <a:xfrm>
          <a:off x="0" y="3060572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Usado para reconhecer os clientes, suas políticas e identificar as fraudes.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3060572"/>
        <a:ext cx="11388634" cy="513360"/>
      </dsp:txXfrm>
    </dsp:sp>
    <dsp:sp modelId="{CE758A07-BB63-4D35-8025-75D5DD5FE8FD}">
      <dsp:nvSpPr>
        <dsp:cNvPr id="0" name=""/>
        <dsp:cNvSpPr/>
      </dsp:nvSpPr>
      <dsp:spPr>
        <a:xfrm>
          <a:off x="256585" y="3482471"/>
          <a:ext cx="3202256" cy="382686"/>
        </a:xfrm>
        <a:prstGeom prst="round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Planejamento da cidade</a:t>
          </a: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 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3501152"/>
        <a:ext cx="3164894" cy="345324"/>
      </dsp:txXfrm>
    </dsp:sp>
    <dsp:sp modelId="{9C164B2A-E0E5-4339-ABD8-4F4C274364A7}">
      <dsp:nvSpPr>
        <dsp:cNvPr id="0" name=""/>
        <dsp:cNvSpPr/>
      </dsp:nvSpPr>
      <dsp:spPr>
        <a:xfrm>
          <a:off x="0" y="3904366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Criação de grupos de casas e estudar seus valores com base em sua localização geográfica e outros fatores presentes.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3904366"/>
        <a:ext cx="11388634" cy="513360"/>
      </dsp:txXfrm>
    </dsp:sp>
    <dsp:sp modelId="{905874A0-248B-4940-A2BF-840BE4B86F94}">
      <dsp:nvSpPr>
        <dsp:cNvPr id="0" name=""/>
        <dsp:cNvSpPr/>
      </dsp:nvSpPr>
      <dsp:spPr>
        <a:xfrm>
          <a:off x="256585" y="4301256"/>
          <a:ext cx="3202256" cy="38268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Estudos de terremotos</a:t>
          </a: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75266" y="4319937"/>
        <a:ext cx="3164894" cy="345324"/>
      </dsp:txXfrm>
    </dsp:sp>
    <dsp:sp modelId="{64974D78-97BE-411F-B122-E32FBEA1D0CA}">
      <dsp:nvSpPr>
        <dsp:cNvPr id="0" name=""/>
        <dsp:cNvSpPr/>
      </dsp:nvSpPr>
      <dsp:spPr>
        <a:xfrm>
          <a:off x="0" y="4733931"/>
          <a:ext cx="11388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89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Ao aprender as áreas afetadas pelo terremoto, podemos determinar as zonas perigosas.</a:t>
          </a:r>
          <a:br>
            <a:rPr lang="pt-BR" sz="1700" kern="120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endParaRPr lang="pt-BR" sz="17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4733931"/>
        <a:ext cx="11388634" cy="513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16FD0-7B2D-4B6E-9579-33399240F342}">
      <dsp:nvSpPr>
        <dsp:cNvPr id="0" name=""/>
        <dsp:cNvSpPr/>
      </dsp:nvSpPr>
      <dsp:spPr>
        <a:xfrm>
          <a:off x="0" y="302373"/>
          <a:ext cx="1118035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720" tIns="333248" rIns="867720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 Consideram os aglomerados como a região densa com alguma semelhança e diferente da região densa inferior do espaço.</a:t>
          </a:r>
          <a:endParaRPr lang="pt-BR" sz="1600" kern="1200" dirty="0"/>
        </a:p>
      </dsp:txBody>
      <dsp:txXfrm>
        <a:off x="0" y="302373"/>
        <a:ext cx="11180354" cy="907200"/>
      </dsp:txXfrm>
    </dsp:sp>
    <dsp:sp modelId="{DBA47C31-6B8C-470A-A0EB-D81BD4E726D9}">
      <dsp:nvSpPr>
        <dsp:cNvPr id="0" name=""/>
        <dsp:cNvSpPr/>
      </dsp:nvSpPr>
      <dsp:spPr>
        <a:xfrm>
          <a:off x="559017" y="66213"/>
          <a:ext cx="7826247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4" tIns="0" rIns="29581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kern="1200" dirty="0" smtClean="0"/>
            <a:t>Métodos baseados em densidade</a:t>
          </a:r>
          <a:endParaRPr lang="pt-BR" sz="1600" kern="1200" dirty="0"/>
        </a:p>
      </dsp:txBody>
      <dsp:txXfrm>
        <a:off x="582074" y="89270"/>
        <a:ext cx="7780133" cy="426206"/>
      </dsp:txXfrm>
    </dsp:sp>
    <dsp:sp modelId="{229FC3C0-7B95-4914-BFD7-20828CE513CA}">
      <dsp:nvSpPr>
        <dsp:cNvPr id="0" name=""/>
        <dsp:cNvSpPr/>
      </dsp:nvSpPr>
      <dsp:spPr>
        <a:xfrm>
          <a:off x="0" y="1532133"/>
          <a:ext cx="1118035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720" tIns="333248" rIns="867720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dirty="0" smtClean="0"/>
            <a:t>Os clusters formados nesse método formam uma estrutura do tipo árvore com base na hierarquia. Novos clusters são formados usando o anteriormente formado.</a:t>
          </a:r>
          <a:endParaRPr lang="pt-BR" sz="1600" kern="1200" dirty="0"/>
        </a:p>
      </dsp:txBody>
      <dsp:txXfrm>
        <a:off x="0" y="1532133"/>
        <a:ext cx="11180354" cy="907200"/>
      </dsp:txXfrm>
    </dsp:sp>
    <dsp:sp modelId="{B79F4DB3-29BD-48FD-B9F4-B59A59F6F712}">
      <dsp:nvSpPr>
        <dsp:cNvPr id="0" name=""/>
        <dsp:cNvSpPr/>
      </dsp:nvSpPr>
      <dsp:spPr>
        <a:xfrm>
          <a:off x="559017" y="1295973"/>
          <a:ext cx="7826247" cy="47232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4" tIns="0" rIns="29581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kern="1200" dirty="0" smtClean="0"/>
            <a:t>Métodos hierárquicos</a:t>
          </a:r>
          <a:endParaRPr lang="pt-BR" sz="1600" kern="1200" dirty="0"/>
        </a:p>
      </dsp:txBody>
      <dsp:txXfrm>
        <a:off x="582074" y="1319030"/>
        <a:ext cx="7780133" cy="426206"/>
      </dsp:txXfrm>
    </dsp:sp>
    <dsp:sp modelId="{8F9835B7-334A-4B20-BCE2-D00B067514FA}">
      <dsp:nvSpPr>
        <dsp:cNvPr id="0" name=""/>
        <dsp:cNvSpPr/>
      </dsp:nvSpPr>
      <dsp:spPr>
        <a:xfrm>
          <a:off x="0" y="2761893"/>
          <a:ext cx="1118035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720" tIns="333248" rIns="867720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dirty="0" smtClean="0"/>
            <a:t>Esses métodos particionam os objetos em k clusters e cada partição forma um cluster. Este método é usado para otimizar uma função de similaridade de critério objetivo, como quando a distância é um exemplo de parâmetro principal.</a:t>
          </a:r>
          <a:endParaRPr lang="pt-BR" sz="1600" kern="1200" dirty="0"/>
        </a:p>
      </dsp:txBody>
      <dsp:txXfrm>
        <a:off x="0" y="2761893"/>
        <a:ext cx="11180354" cy="1134000"/>
      </dsp:txXfrm>
    </dsp:sp>
    <dsp:sp modelId="{9A8237C5-ADF9-4F93-B947-908A85A81ED3}">
      <dsp:nvSpPr>
        <dsp:cNvPr id="0" name=""/>
        <dsp:cNvSpPr/>
      </dsp:nvSpPr>
      <dsp:spPr>
        <a:xfrm>
          <a:off x="559017" y="2525733"/>
          <a:ext cx="7826247" cy="47232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4" tIns="0" rIns="29581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kern="1200" smtClean="0"/>
            <a:t>Métodos de particionamento</a:t>
          </a:r>
          <a:endParaRPr lang="pt-BR" sz="1600" kern="1200" dirty="0"/>
        </a:p>
      </dsp:txBody>
      <dsp:txXfrm>
        <a:off x="582074" y="2548790"/>
        <a:ext cx="7780133" cy="426206"/>
      </dsp:txXfrm>
    </dsp:sp>
    <dsp:sp modelId="{CB16B283-1581-469D-8C55-B4CD4E2A26C4}">
      <dsp:nvSpPr>
        <dsp:cNvPr id="0" name=""/>
        <dsp:cNvSpPr/>
      </dsp:nvSpPr>
      <dsp:spPr>
        <a:xfrm>
          <a:off x="0" y="4218453"/>
          <a:ext cx="1118035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720" tIns="333248" rIns="867720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dirty="0" smtClean="0"/>
            <a:t>O espaço de dados é formulado em um número finito de células que formam uma estrutura semelhante a uma grade. Todas as operações de armazenamento em cluster realizadas nessas grades são rápidas e independentes do número de objetos de dados.</a:t>
          </a:r>
          <a:endParaRPr lang="pt-BR" sz="1600" kern="1200" dirty="0"/>
        </a:p>
      </dsp:txBody>
      <dsp:txXfrm>
        <a:off x="0" y="4218453"/>
        <a:ext cx="11180354" cy="1134000"/>
      </dsp:txXfrm>
    </dsp:sp>
    <dsp:sp modelId="{80570FAF-437D-410B-9320-C1D171FBF1BC}">
      <dsp:nvSpPr>
        <dsp:cNvPr id="0" name=""/>
        <dsp:cNvSpPr/>
      </dsp:nvSpPr>
      <dsp:spPr>
        <a:xfrm>
          <a:off x="559017" y="3982293"/>
          <a:ext cx="7826247" cy="4723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4" tIns="0" rIns="295814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kern="1200" smtClean="0"/>
            <a:t>Métodos baseados em grade</a:t>
          </a:r>
          <a:endParaRPr lang="pt-BR" sz="1600" kern="1200" dirty="0"/>
        </a:p>
      </dsp:txBody>
      <dsp:txXfrm>
        <a:off x="582074" y="4005350"/>
        <a:ext cx="778013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8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3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7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5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7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66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FC4-659E-4B3A-9330-AE1E579F1F5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13DF-9EBF-4395-91D2-0D345A795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metho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86602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RTIF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IEEE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CIAL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9338" r="9878" b="15518"/>
          <a:stretch/>
        </p:blipFill>
        <p:spPr>
          <a:xfrm>
            <a:off x="2968822" y="5473263"/>
            <a:ext cx="1224136" cy="1152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" y="5390211"/>
            <a:ext cx="1328190" cy="13281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77633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Classificação supervisionada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5971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/>
              <a:t>O treinamento é feito através de </a:t>
            </a:r>
            <a:r>
              <a:rPr lang="pt-BR" dirty="0"/>
              <a:t>um conjunto de dados pré-definido. 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1295403" y="2593836"/>
            <a:ext cx="9729648" cy="3643674"/>
            <a:chOff x="394063" y="2828970"/>
            <a:chExt cx="9729648" cy="3643674"/>
          </a:xfrm>
        </p:grpSpPr>
        <p:grpSp>
          <p:nvGrpSpPr>
            <p:cNvPr id="20" name="Agrupar 19"/>
            <p:cNvGrpSpPr/>
            <p:nvPr/>
          </p:nvGrpSpPr>
          <p:grpSpPr>
            <a:xfrm>
              <a:off x="394063" y="3015802"/>
              <a:ext cx="9729648" cy="3456842"/>
              <a:chOff x="354875" y="3028865"/>
              <a:chExt cx="9729648" cy="3456842"/>
            </a:xfrm>
          </p:grpSpPr>
          <p:grpSp>
            <p:nvGrpSpPr>
              <p:cNvPr id="14" name="Agrupar 13"/>
              <p:cNvGrpSpPr/>
              <p:nvPr/>
            </p:nvGrpSpPr>
            <p:grpSpPr>
              <a:xfrm>
                <a:off x="3410614" y="3028865"/>
                <a:ext cx="3695581" cy="3456842"/>
                <a:chOff x="3280952" y="3082834"/>
                <a:chExt cx="3716928" cy="3664131"/>
              </a:xfrm>
            </p:grpSpPr>
            <p:grpSp>
              <p:nvGrpSpPr>
                <p:cNvPr id="13" name="Agrupar 12"/>
                <p:cNvGrpSpPr/>
                <p:nvPr/>
              </p:nvGrpSpPr>
              <p:grpSpPr>
                <a:xfrm>
                  <a:off x="3280952" y="3082834"/>
                  <a:ext cx="2756264" cy="1959429"/>
                  <a:chOff x="3280952" y="3082834"/>
                  <a:chExt cx="2756264" cy="1959429"/>
                </a:xfrm>
              </p:grpSpPr>
              <p:sp>
                <p:nvSpPr>
                  <p:cNvPr id="9" name="Seta para a Direita 8"/>
                  <p:cNvSpPr/>
                  <p:nvPr/>
                </p:nvSpPr>
                <p:spPr>
                  <a:xfrm>
                    <a:off x="3280952" y="3540034"/>
                    <a:ext cx="914401" cy="130629"/>
                  </a:xfrm>
                  <a:prstGeom prst="rightArrow">
                    <a:avLst>
                      <a:gd name="adj1" fmla="val 50000"/>
                      <a:gd name="adj2" fmla="val 67544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10" name="Fluxograma: Processo 9"/>
                  <p:cNvSpPr/>
                  <p:nvPr/>
                </p:nvSpPr>
                <p:spPr>
                  <a:xfrm>
                    <a:off x="4195353" y="3082834"/>
                    <a:ext cx="1841863" cy="1045028"/>
                  </a:xfrm>
                  <a:prstGeom prst="flowChartProcess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Treinamento</a:t>
                    </a:r>
                    <a:endParaRPr lang="pt-B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11" name="Seta para a Direita 10"/>
                  <p:cNvSpPr/>
                  <p:nvPr/>
                </p:nvSpPr>
                <p:spPr>
                  <a:xfrm rot="5400000">
                    <a:off x="4724398" y="4519748"/>
                    <a:ext cx="914401" cy="130629"/>
                  </a:xfrm>
                  <a:prstGeom prst="rightArrow">
                    <a:avLst>
                      <a:gd name="adj1" fmla="val 50000"/>
                      <a:gd name="adj2" fmla="val 67544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12" name="Fluxograma: Decisão 11"/>
                <p:cNvSpPr/>
                <p:nvPr/>
              </p:nvSpPr>
              <p:spPr>
                <a:xfrm>
                  <a:off x="3365315" y="5042263"/>
                  <a:ext cx="3632565" cy="1704702"/>
                </a:xfrm>
                <a:prstGeom prst="flowChartDecisi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</a:rPr>
                    <a:t>Função que mapeia entradas para saídas desejáveis</a:t>
                  </a:r>
                  <a:endParaRPr lang="pt-B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sp>
            <p:nvSpPr>
              <p:cNvPr id="15" name="Fluxograma: Dados 14"/>
              <p:cNvSpPr/>
              <p:nvPr/>
            </p:nvSpPr>
            <p:spPr>
              <a:xfrm>
                <a:off x="354875" y="5299862"/>
                <a:ext cx="2467599" cy="763425"/>
              </a:xfrm>
              <a:prstGeom prst="flowChartInputOutpu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Novos dados</a:t>
                </a:r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" name="Seta para a Direita 15"/>
              <p:cNvSpPr/>
              <p:nvPr/>
            </p:nvSpPr>
            <p:spPr>
              <a:xfrm>
                <a:off x="2585343" y="5615255"/>
                <a:ext cx="909149" cy="123239"/>
              </a:xfrm>
              <a:prstGeom prst="rightArrow">
                <a:avLst>
                  <a:gd name="adj1" fmla="val 50000"/>
                  <a:gd name="adj2" fmla="val 67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7" name="Seta para a Direita 16"/>
              <p:cNvSpPr/>
              <p:nvPr/>
            </p:nvSpPr>
            <p:spPr>
              <a:xfrm>
                <a:off x="7093131" y="5615255"/>
                <a:ext cx="909149" cy="123238"/>
              </a:xfrm>
              <a:prstGeom prst="rightArrow">
                <a:avLst>
                  <a:gd name="adj1" fmla="val 50000"/>
                  <a:gd name="adj2" fmla="val 67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Fluxograma: Decisão 17"/>
              <p:cNvSpPr/>
              <p:nvPr/>
            </p:nvSpPr>
            <p:spPr>
              <a:xfrm>
                <a:off x="7989216" y="5146769"/>
                <a:ext cx="2095307" cy="1037954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Previsão</a:t>
                </a:r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9" name="Fluxograma: Vários Documentos 18"/>
            <p:cNvSpPr/>
            <p:nvPr/>
          </p:nvSpPr>
          <p:spPr>
            <a:xfrm>
              <a:off x="1332411" y="2828970"/>
              <a:ext cx="2117391" cy="1757314"/>
            </a:xfrm>
            <a:prstGeom prst="flowChartMultidocumen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Conjunto de dados pré-definidos</a:t>
              </a:r>
            </a:p>
            <a:p>
              <a:pPr algn="ctr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4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252" y="6531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Métodos de Classificação</a:t>
            </a:r>
            <a:endParaRPr lang="pt-BR" sz="4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57142428"/>
              </p:ext>
            </p:extLst>
          </p:nvPr>
        </p:nvGraphicFramePr>
        <p:xfrm>
          <a:off x="1248224" y="1291993"/>
          <a:ext cx="97245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415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Support Vector Machine (SVM)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7066"/>
            <a:ext cx="6019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Support Vector Machine é uma fronteira que melhor segrega as duas classes (hiperplano/ linha). Os Vetores </a:t>
            </a:r>
            <a:r>
              <a:rPr lang="pt-BR" dirty="0"/>
              <a:t>de Suporte são </a:t>
            </a:r>
            <a:r>
              <a:rPr lang="pt-BR" dirty="0" smtClean="0"/>
              <a:t>as </a:t>
            </a:r>
            <a:r>
              <a:rPr lang="pt-BR" dirty="0"/>
              <a:t>coordenadas da observação individual. 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58243"/>
            <a:ext cx="4477181" cy="3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6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0877"/>
                <a:ext cx="10515600" cy="4351338"/>
              </a:xfrm>
            </p:spPr>
            <p:txBody>
              <a:bodyPr/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pt-BR" dirty="0" smtClean="0"/>
                  <a:t>	Num espaço de maior dimens</a:t>
                </a:r>
                <a:r>
                  <a:rPr lang="pt-BR" dirty="0"/>
                  <a:t>ã</a:t>
                </a:r>
                <a:r>
                  <a:rPr lang="pt-BR" dirty="0" smtClean="0"/>
                  <a:t>o, espera-se que o problema de classificação se torne linearmente separável. Assim, uma fronteira de decis</a:t>
                </a:r>
                <a:r>
                  <a:rPr lang="pt-BR" dirty="0"/>
                  <a:t>ã</a:t>
                </a:r>
                <a:r>
                  <a:rPr lang="pt-BR" dirty="0" smtClean="0"/>
                  <a:t>o linear (hiperplano) pode ser usada para realizar a classificação no espaço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0877"/>
                <a:ext cx="10515600" cy="4351338"/>
              </a:xfrm>
              <a:blipFill>
                <a:blip r:embed="rId3"/>
                <a:stretch>
                  <a:fillRect l="-1217" t="-84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3" y="3524890"/>
            <a:ext cx="6381090" cy="3046406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SVM – Classificação Não-Linear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SVM – Classificação Não-Linear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cenário abaixo, não podemos ter um hiperplano linear entre as duas classes, então como o SVM classifica essas duas classes?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" t="50" r="-159" b="-122"/>
          <a:stretch/>
        </p:blipFill>
        <p:spPr>
          <a:xfrm>
            <a:off x="705396" y="2935296"/>
            <a:ext cx="4142265" cy="3564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04" y="3009614"/>
            <a:ext cx="3934655" cy="356400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5577843" y="4389121"/>
            <a:ext cx="1071152" cy="248193"/>
          </a:xfrm>
          <a:prstGeom prst="rightArrow">
            <a:avLst>
              <a:gd name="adj1" fmla="val 18156"/>
              <a:gd name="adj2" fmla="val 9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SVM – Classificação Não-Linear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Com um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recurso adicional. Aqui, vamos adicionar um novo recurso z = x ^ 2 + y ^ 2. Agora, vamos plotar os pontos de dados no eixo x e z: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21" y="2849118"/>
            <a:ext cx="4289945" cy="36525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50966" y="3131221"/>
            <a:ext cx="4965896" cy="3088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 fontAlgn="base">
              <a:lnSpc>
                <a:spcPct val="114000"/>
              </a:lnSpc>
              <a:spcAft>
                <a:spcPts val="600"/>
              </a:spcAft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No gráfico acima, os pontos a serem considerados são:</a:t>
            </a:r>
          </a:p>
          <a:p>
            <a:pPr marL="285750" indent="-285750" algn="just" fontAlgn="base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Todos os valores para z seriam positivos sempre porque z é a soma quadrática de x e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y;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 fontAlgn="base">
              <a:lnSpc>
                <a:spcPct val="114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No gráfico original, os círculos vermelhos aparecem próximos da origem dos eixos x e y, levando a um valor menor de z e estrela relativamente longe do resultado da origem para um valor maior de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z.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SVM – Classificação Não-Linear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 Como adicionar esse recurso?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SVM tem uma técnica chamada </a:t>
            </a:r>
            <a:r>
              <a:rPr lang="pt-BR" sz="2400" b="1" dirty="0">
                <a:latin typeface="Cambria" panose="02040503050406030204" pitchFamily="18" charset="0"/>
                <a:ea typeface="Cambria" panose="02040503050406030204" pitchFamily="18" charset="0"/>
              </a:rPr>
              <a:t>truque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 do </a:t>
            </a:r>
            <a:r>
              <a:rPr lang="pt-BR" sz="2400" b="1" i="1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kernel</a:t>
            </a: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 Estas são funções que ocupam um espaço de entrada dimensional baixo e o transformam em um espaço dimensional mais alto, </a:t>
            </a: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convertendo 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um problema não separável em um problema </a:t>
            </a: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separável. 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o Explicativo 3 (Borda e Ênfase) 3"/>
          <p:cNvSpPr/>
          <p:nvPr/>
        </p:nvSpPr>
        <p:spPr>
          <a:xfrm>
            <a:off x="6609806" y="4692582"/>
            <a:ext cx="5016933" cy="1894114"/>
          </a:xfrm>
          <a:prstGeom prst="accentBorderCallout3">
            <a:avLst>
              <a:gd name="adj1" fmla="val 43577"/>
              <a:gd name="adj2" fmla="val -8333"/>
              <a:gd name="adj3" fmla="val 42889"/>
              <a:gd name="adj4" fmla="val -18229"/>
              <a:gd name="adj5" fmla="val 26567"/>
              <a:gd name="adj6" fmla="val -24629"/>
              <a:gd name="adj7" fmla="val 5225"/>
              <a:gd name="adj8" fmla="val -27407"/>
            </a:avLst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mbria" panose="02040503050406030204" pitchFamily="18" charset="0"/>
                <a:ea typeface="Cambria" panose="02040503050406030204" pitchFamily="18" charset="0"/>
              </a:rPr>
              <a:t>kernel</a:t>
            </a:r>
            <a:r>
              <a:rPr lang="pt-BR" i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Existem várias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opções disponíveis com o kernel, como </a:t>
            </a:r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“linear”, “</a:t>
            </a:r>
            <a:r>
              <a:rPr lang="pt-BR" b="1" dirty="0" err="1">
                <a:latin typeface="Cambria" panose="02040503050406030204" pitchFamily="18" charset="0"/>
                <a:ea typeface="Cambria" panose="02040503050406030204" pitchFamily="18" charset="0"/>
              </a:rPr>
              <a:t>rbf</a:t>
            </a:r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”, “</a:t>
            </a:r>
            <a:r>
              <a:rPr lang="pt-BR" b="1" dirty="0" err="1">
                <a:latin typeface="Cambria" panose="02040503050406030204" pitchFamily="18" charset="0"/>
                <a:ea typeface="Cambria" panose="02040503050406030204" pitchFamily="18" charset="0"/>
              </a:rPr>
              <a:t>poly</a:t>
            </a:r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 e outros (o valor padrão é “</a:t>
            </a:r>
            <a:r>
              <a:rPr lang="pt-BR" dirty="0" err="1">
                <a:latin typeface="Cambria" panose="02040503050406030204" pitchFamily="18" charset="0"/>
                <a:ea typeface="Cambria" panose="02040503050406030204" pitchFamily="18" charset="0"/>
              </a:rPr>
              <a:t>rbf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”). Aqui, “</a:t>
            </a:r>
            <a:r>
              <a:rPr lang="pt-BR" dirty="0" err="1">
                <a:latin typeface="Cambria" panose="02040503050406030204" pitchFamily="18" charset="0"/>
                <a:ea typeface="Cambria" panose="02040503050406030204" pitchFamily="18" charset="0"/>
              </a:rPr>
              <a:t>rbf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” e “</a:t>
            </a:r>
            <a:r>
              <a:rPr lang="pt-BR" dirty="0" err="1">
                <a:latin typeface="Cambria" panose="02040503050406030204" pitchFamily="18" charset="0"/>
                <a:ea typeface="Cambria" panose="02040503050406030204" pitchFamily="18" charset="0"/>
              </a:rPr>
              <a:t>poly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” são úteis para o hiperplano não linear. </a:t>
            </a:r>
          </a:p>
        </p:txBody>
      </p:sp>
    </p:spTree>
    <p:extLst>
      <p:ext uri="{BB962C8B-B14F-4D97-AF65-F5344CB8AC3E}">
        <p14:creationId xmlns:p14="http://schemas.microsoft.com/office/powerpoint/2010/main" val="111109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SVM - Multiclasses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4132" y="1495821"/>
            <a:ext cx="10515600" cy="11004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dirty="0" smtClean="0"/>
              <a:t>  Nesse </a:t>
            </a:r>
            <a:r>
              <a:rPr lang="pt-BR" dirty="0"/>
              <a:t>caso, precisamos de múltiplos SVMs binários para construir um classificador </a:t>
            </a:r>
            <a:r>
              <a:rPr lang="pt-BR" dirty="0" smtClean="0"/>
              <a:t>multi-classe.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8444814"/>
              </p:ext>
            </p:extLst>
          </p:nvPr>
        </p:nvGraphicFramePr>
        <p:xfrm>
          <a:off x="669973" y="2325949"/>
          <a:ext cx="11006211" cy="423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049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Support Vector Machine (SVM)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916297"/>
            <a:ext cx="5157787" cy="823912"/>
          </a:xfr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 smtClean="0"/>
              <a:t>Prós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740209"/>
            <a:ext cx="5157787" cy="3684588"/>
          </a:xfr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pt-BR" dirty="0" smtClean="0"/>
              <a:t>Funciona muito bem com margem de separação clara.</a:t>
            </a:r>
          </a:p>
          <a:p>
            <a:pPr>
              <a:lnSpc>
                <a:spcPct val="134000"/>
              </a:lnSpc>
            </a:pPr>
            <a:r>
              <a:rPr lang="pt-BR" dirty="0" smtClean="0"/>
              <a:t>É eficaz em espaços dimensionais elevados.</a:t>
            </a:r>
          </a:p>
          <a:p>
            <a:pPr>
              <a:lnSpc>
                <a:spcPct val="134000"/>
              </a:lnSpc>
            </a:pPr>
            <a:r>
              <a:rPr lang="pt-BR" dirty="0" smtClean="0"/>
              <a:t>É eficaz nos casos em que o número de dimensões é maior que o número de amostras.</a:t>
            </a:r>
          </a:p>
          <a:p>
            <a:pPr>
              <a:lnSpc>
                <a:spcPct val="134000"/>
              </a:lnSpc>
            </a:pPr>
            <a:r>
              <a:rPr lang="pt-BR" dirty="0"/>
              <a:t>U</a:t>
            </a:r>
            <a:r>
              <a:rPr lang="pt-BR" dirty="0" smtClean="0"/>
              <a:t>sa um subconjunto de pontos de treinamento na função de decisão (chamados de vetores de suporte), portanto, também é eficiente em termos de memória.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916297"/>
            <a:ext cx="5183188" cy="823912"/>
          </a:xfr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 smtClean="0"/>
              <a:t>Contra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740209"/>
            <a:ext cx="5183188" cy="3684588"/>
          </a:xfrm>
          <a:ln w="285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77500" lnSpcReduction="20000"/>
          </a:bodyPr>
          <a:lstStyle/>
          <a:p>
            <a:pPr algn="just" fontAlgn="base">
              <a:lnSpc>
                <a:spcPct val="124000"/>
              </a:lnSpc>
              <a:spcAft>
                <a:spcPts val="600"/>
              </a:spcAft>
            </a:pPr>
            <a:r>
              <a:rPr lang="pt-BR" sz="2200" dirty="0"/>
              <a:t>Não funciona bem quando temos um grande conjunto de dados porque o tempo de treinamento necessário é maior</a:t>
            </a:r>
          </a:p>
          <a:p>
            <a:pPr algn="just" fontAlgn="base">
              <a:lnSpc>
                <a:spcPct val="124000"/>
              </a:lnSpc>
              <a:spcAft>
                <a:spcPts val="600"/>
              </a:spcAft>
            </a:pPr>
            <a:r>
              <a:rPr lang="pt-BR" sz="2200" dirty="0"/>
              <a:t>Também não funciona muito bem, quando o conjunto de dados tem mais ruído, ou seja, as classes de destino estão sobrepostas</a:t>
            </a:r>
          </a:p>
          <a:p>
            <a:pPr algn="just" fontAlgn="base">
              <a:lnSpc>
                <a:spcPct val="124000"/>
              </a:lnSpc>
              <a:spcAft>
                <a:spcPts val="600"/>
              </a:spcAft>
            </a:pPr>
            <a:r>
              <a:rPr lang="pt-BR" sz="2200" dirty="0"/>
              <a:t>O SVM não fornece estimativas de probabilidade diretamente, elas são calculadas usando uma valiosa </a:t>
            </a:r>
            <a:r>
              <a:rPr lang="pt-BR" sz="2200" b="1" dirty="0"/>
              <a:t>validação cruzada</a:t>
            </a:r>
            <a:r>
              <a:rPr lang="pt-BR" sz="2200" dirty="0"/>
              <a:t> de cinco vezes. É o método SVC relacionado da biblioteca </a:t>
            </a:r>
            <a:r>
              <a:rPr lang="pt-BR" sz="2200" i="1" dirty="0" err="1"/>
              <a:t>scikit-learn</a:t>
            </a:r>
            <a:r>
              <a:rPr lang="pt-BR" sz="2200" i="1" dirty="0"/>
              <a:t> </a:t>
            </a:r>
            <a:r>
              <a:rPr lang="pt-BR" sz="2200" dirty="0"/>
              <a:t>do Python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97850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K-</a:t>
            </a:r>
            <a:r>
              <a:rPr lang="pt-BR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Nearest</a:t>
            </a:r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pt-BR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Neighbors</a:t>
            </a:r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(KNN)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	Consiste em, dado um objeto desconhecido, procurar pelos k vizinhos mais próximos a ele em um conjunto de dados previamente conhecido, segundo uma medida de distância pré-estabelecida. A classe do novo objeto será assumida como o voto majoritário entre os seus k vizinhos.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9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Regressão, Classificação e Clustering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1589" y="5423364"/>
            <a:ext cx="12188825" cy="143463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9338" r="9878" b="15518"/>
          <a:stretch/>
        </p:blipFill>
        <p:spPr>
          <a:xfrm>
            <a:off x="3215680" y="5589240"/>
            <a:ext cx="1224136" cy="1152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" y="5486944"/>
            <a:ext cx="1328190" cy="13281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88" y="5480655"/>
            <a:ext cx="1340768" cy="13407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5451438"/>
            <a:ext cx="1052506" cy="13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94438779"/>
              </p:ext>
            </p:extLst>
          </p:nvPr>
        </p:nvGraphicFramePr>
        <p:xfrm>
          <a:off x="1404981" y="837232"/>
          <a:ext cx="95025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05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06125763"/>
              </p:ext>
            </p:extLst>
          </p:nvPr>
        </p:nvGraphicFramePr>
        <p:xfrm>
          <a:off x="2032000" y="1573122"/>
          <a:ext cx="8128000" cy="4919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78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760" y="176666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1" dirty="0">
                <a:latin typeface="Cambria" panose="02040503050406030204" pitchFamily="18" charset="0"/>
                <a:ea typeface="Cambria" panose="02040503050406030204" pitchFamily="18" charset="0"/>
              </a:rPr>
              <a:t>Aplicações de </a:t>
            </a:r>
            <a:r>
              <a:rPr lang="pt-BR" sz="4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endParaRPr lang="pt-BR" sz="4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2095612"/>
              </p:ext>
            </p:extLst>
          </p:nvPr>
        </p:nvGraphicFramePr>
        <p:xfrm>
          <a:off x="407124" y="1423850"/>
          <a:ext cx="11388635" cy="543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571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2343" y="182246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Métodos de Clustering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55553747"/>
              </p:ext>
            </p:extLst>
          </p:nvPr>
        </p:nvGraphicFramePr>
        <p:xfrm>
          <a:off x="602343" y="1320557"/>
          <a:ext cx="111803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269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K- </a:t>
            </a:r>
            <a:r>
              <a:rPr lang="pt-BR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Means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75" y="1825625"/>
            <a:ext cx="10283249" cy="4351338"/>
          </a:xfrm>
        </p:spPr>
      </p:pic>
    </p:spTree>
    <p:extLst>
      <p:ext uri="{BB962C8B-B14F-4D97-AF65-F5344CB8AC3E}">
        <p14:creationId xmlns:p14="http://schemas.microsoft.com/office/powerpoint/2010/main" val="320453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Calculando os centros de agrupamento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39330"/>
              </p:ext>
            </p:extLst>
          </p:nvPr>
        </p:nvGraphicFramePr>
        <p:xfrm>
          <a:off x="838200" y="1690688"/>
          <a:ext cx="10515600" cy="47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139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2409" y="2396531"/>
            <a:ext cx="9784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Obrigada!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Repositório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GitHub: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https://github.com/Skyzenho/ArtIEEEficiais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0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O que é regressão linear</a:t>
            </a:r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26351128"/>
              </p:ext>
            </p:extLst>
          </p:nvPr>
        </p:nvGraphicFramePr>
        <p:xfrm>
          <a:off x="838199" y="1512117"/>
          <a:ext cx="10515601" cy="4620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4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58091" y="822960"/>
            <a:ext cx="9914709" cy="132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O 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resultado da regressão linear é sempre um número. É utilizada adequadamente quando o dataset apresenta algum tipo de tendência de </a:t>
            </a:r>
            <a:r>
              <a:rPr lang="pt-B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crescimento/decrescimento 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constante.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1" y="2351314"/>
            <a:ext cx="4959916" cy="4076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 Explicativo 1 (Ênfase) 7"/>
              <p:cNvSpPr/>
              <p:nvPr/>
            </p:nvSpPr>
            <p:spPr>
              <a:xfrm>
                <a:off x="7093131" y="3827417"/>
                <a:ext cx="4765934" cy="2600266"/>
              </a:xfrm>
              <a:prstGeom prst="accentCallout1">
                <a:avLst>
                  <a:gd name="adj1" fmla="val 48407"/>
                  <a:gd name="adj2" fmla="val -5190"/>
                  <a:gd name="adj3" fmla="val 26399"/>
                  <a:gd name="adj4" fmla="val -2516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 linha traçada pode ser representada pela equação,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+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, onde </a:t>
                </a:r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y é a variável explicada (dependente) e representa o que o modelo tentará prever; α é a </a:t>
                </a:r>
                <a:r>
                  <a:rPr lang="pt-BR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constante</a:t>
                </a:r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representa a interceptação da reta com o eixo vertical; ß representa a inclinação em relação à variável explicativa; X é a variável explicativa (independente) e ε representa os valores residuais e possíveis erros.</a:t>
                </a:r>
              </a:p>
            </p:txBody>
          </p:sp>
        </mc:Choice>
        <mc:Fallback xmlns="">
          <p:sp>
            <p:nvSpPr>
              <p:cNvPr id="8" name="Texto Explicativo 1 (Ênfase)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131" y="3827417"/>
                <a:ext cx="4765934" cy="2600266"/>
              </a:xfrm>
              <a:prstGeom prst="accentCallout1">
                <a:avLst>
                  <a:gd name="adj1" fmla="val 48407"/>
                  <a:gd name="adj2" fmla="val -5190"/>
                  <a:gd name="adj3" fmla="val 26399"/>
                  <a:gd name="adj4" fmla="val -25162"/>
                </a:avLst>
              </a:prstGeom>
              <a:blipFill>
                <a:blip r:embed="rId4"/>
                <a:stretch>
                  <a:fillRect r="-1532" b="-1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 descr="{\displaystyle y_{i}=\alpha +\beta \,X_{i}+\varepsilon _{i}}"/>
          <p:cNvSpPr>
            <a:spLocks noChangeAspect="1" noChangeArrowheads="1"/>
          </p:cNvSpPr>
          <p:nvPr/>
        </p:nvSpPr>
        <p:spPr bwMode="auto">
          <a:xfrm>
            <a:off x="4603750" y="-258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{\displaystyle y_{i}=\alpha +\beta \,X_{i}+\varepsilon _{i}}"/>
          <p:cNvSpPr>
            <a:spLocks noChangeAspect="1" noChangeArrowheads="1"/>
          </p:cNvSpPr>
          <p:nvPr/>
        </p:nvSpPr>
        <p:spPr bwMode="auto">
          <a:xfrm>
            <a:off x="4756150" y="-1063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1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Coeficiente de correlação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 Mede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o grau da correlação e a direção dessa correlação (positiva ou negativa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 Quanto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mais próximo dos extremos maior o grau de correlação e quanto mais próximo a zero menor o grau de correlação.</a:t>
            </a:r>
          </a:p>
        </p:txBody>
      </p:sp>
      <p:sp>
        <p:nvSpPr>
          <p:cNvPr id="7" name="Colchete Duplo 6"/>
          <p:cNvSpPr/>
          <p:nvPr/>
        </p:nvSpPr>
        <p:spPr>
          <a:xfrm>
            <a:off x="3117166" y="4699855"/>
            <a:ext cx="5725551" cy="1477108"/>
          </a:xfrm>
          <a:prstGeom prst="bracketPair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</a:pPr>
            <a:r>
              <a:rPr lang="pt-B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Devemos levar em conta o </a:t>
            </a:r>
            <a:r>
              <a:rPr lang="pt-B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grau de correlação </a:t>
            </a:r>
            <a:r>
              <a:rPr lang="pt-BR" sz="2000" dirty="0">
                <a:latin typeface="Cambria" panose="02040503050406030204" pitchFamily="18" charset="0"/>
                <a:ea typeface="Cambria" panose="02040503050406030204" pitchFamily="18" charset="0"/>
              </a:rPr>
              <a:t>em nossas previsões. Geralmente </a:t>
            </a:r>
            <a:r>
              <a:rPr lang="pt-BR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acima de 70% </a:t>
            </a:r>
            <a:r>
              <a:rPr lang="pt-BR" sz="2000" dirty="0">
                <a:latin typeface="Cambria" panose="02040503050406030204" pitchFamily="18" charset="0"/>
                <a:ea typeface="Cambria" panose="02040503050406030204" pitchFamily="18" charset="0"/>
              </a:rPr>
              <a:t>consideramos uma correlação significativa.</a:t>
            </a:r>
          </a:p>
          <a:p>
            <a:pPr algn="ctr">
              <a:lnSpc>
                <a:spcPct val="114000"/>
              </a:lnSpc>
            </a:pPr>
            <a:r>
              <a:rPr lang="pt-B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pt-B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Previsões com regressão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413692269"/>
              </p:ext>
            </p:extLst>
          </p:nvPr>
        </p:nvGraphicFramePr>
        <p:xfrm>
          <a:off x="1655972" y="1660026"/>
          <a:ext cx="8472770" cy="4993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06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7135547"/>
              </p:ext>
            </p:extLst>
          </p:nvPr>
        </p:nvGraphicFramePr>
        <p:xfrm>
          <a:off x="1872343" y="936466"/>
          <a:ext cx="838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4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 que é Classificação?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 Classificação </a:t>
            </a:r>
            <a:r>
              <a:rPr lang="pt-BR" dirty="0"/>
              <a:t>é o processo de tomar algum </a:t>
            </a:r>
            <a:r>
              <a:rPr lang="pt-BR" dirty="0" smtClean="0"/>
              <a:t>tipo ou conjunto de atributos </a:t>
            </a:r>
            <a:r>
              <a:rPr lang="pt-BR" dirty="0"/>
              <a:t>de entrada e atribuir um rótulo a ela. 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3127715"/>
            <a:ext cx="7003868" cy="35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Onde aplicar?</a:t>
            </a:r>
            <a:endParaRPr lang="pt-B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 Sistemas </a:t>
            </a:r>
            <a:r>
              <a:rPr lang="pt-BR" dirty="0"/>
              <a:t>de classificação são usados ​​geralmente quando as previsões são de natureza distinta, ou seja, um simples “sim ou não”. </a:t>
            </a:r>
          </a:p>
        </p:txBody>
      </p:sp>
      <p:sp>
        <p:nvSpPr>
          <p:cNvPr id="4" name="Fluxograma: Armazenamento Interno 3"/>
          <p:cNvSpPr/>
          <p:nvPr/>
        </p:nvSpPr>
        <p:spPr>
          <a:xfrm>
            <a:off x="6949440" y="3827417"/>
            <a:ext cx="3461656" cy="2690947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pt-B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Exemplo: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Mapeamento de uma imagem de uma pessoa e classificação como masculino ou feminino.</a:t>
            </a:r>
          </a:p>
          <a:p>
            <a:pPr algn="ctr">
              <a:lnSpc>
                <a:spcPct val="114000"/>
              </a:lnSpc>
            </a:pP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5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9716</TotalTime>
  <Words>1080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Wingdings</vt:lpstr>
      <vt:lpstr>Tema do Office</vt:lpstr>
      <vt:lpstr>ARTIFIEEECIAL</vt:lpstr>
      <vt:lpstr>Machine Learning</vt:lpstr>
      <vt:lpstr>O que é regressão linear?</vt:lpstr>
      <vt:lpstr>Apresentação do PowerPoint</vt:lpstr>
      <vt:lpstr>Coeficiente de correlação</vt:lpstr>
      <vt:lpstr>Previsões com regressão</vt:lpstr>
      <vt:lpstr>Apresentação do PowerPoint</vt:lpstr>
      <vt:lpstr>O que é Classificação?</vt:lpstr>
      <vt:lpstr>Onde aplicar?</vt:lpstr>
      <vt:lpstr>Classificação supervisionada</vt:lpstr>
      <vt:lpstr>Métodos de Classificação</vt:lpstr>
      <vt:lpstr>Support Vector Machine (SVM)</vt:lpstr>
      <vt:lpstr>SVM – Classificação Não-Linear</vt:lpstr>
      <vt:lpstr>SVM – Classificação Não-Linear</vt:lpstr>
      <vt:lpstr>SVM – Classificação Não-Linear</vt:lpstr>
      <vt:lpstr>SVM – Classificação Não-Linear</vt:lpstr>
      <vt:lpstr>SVM - Multiclasses</vt:lpstr>
      <vt:lpstr>Support Vector Machine (SVM)</vt:lpstr>
      <vt:lpstr>K-Nearest  Neighbors (KNN)</vt:lpstr>
      <vt:lpstr>Apresentação do PowerPoint</vt:lpstr>
      <vt:lpstr>Clustering</vt:lpstr>
      <vt:lpstr>Aplicações de clustering</vt:lpstr>
      <vt:lpstr>Métodos de Clustering</vt:lpstr>
      <vt:lpstr>K- Means</vt:lpstr>
      <vt:lpstr>Calculando os centros de agrupamento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</dc:title>
  <dc:creator>Carine Gottschall</dc:creator>
  <cp:lastModifiedBy>Carine Gottschall</cp:lastModifiedBy>
  <cp:revision>74</cp:revision>
  <dcterms:created xsi:type="dcterms:W3CDTF">2020-05-21T14:26:11Z</dcterms:created>
  <dcterms:modified xsi:type="dcterms:W3CDTF">2020-06-02T17:44:17Z</dcterms:modified>
</cp:coreProperties>
</file>