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 autoAdjust="0"/>
    <p:restoredTop sz="94660"/>
  </p:normalViewPr>
  <p:slideViewPr>
    <p:cSldViewPr snapToGrid="0">
      <p:cViewPr>
        <p:scale>
          <a:sx n="100" d="100"/>
          <a:sy n="100" d="100"/>
        </p:scale>
        <p:origin x="144" y="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21.10.16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1524000" y="2814420"/>
            <a:ext cx="9144000" cy="750213"/>
          </a:xfrm>
        </p:spPr>
        <p:txBody>
          <a:bodyPr/>
          <a:lstStyle/>
          <a:p>
            <a:r>
              <a:rPr lang="de-DE" dirty="0" smtClean="0"/>
              <a:t>NP-Problem: Steinerbaum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524000" y="3658870"/>
            <a:ext cx="9144000" cy="1369060"/>
          </a:xfrm>
        </p:spPr>
        <p:txBody>
          <a:bodyPr/>
          <a:lstStyle/>
          <a:p>
            <a:r>
              <a:rPr lang="de-DE" dirty="0"/>
              <a:t>Von Kevin </a:t>
            </a:r>
            <a:r>
              <a:rPr lang="de-DE" dirty="0" err="1" smtClean="0"/>
              <a:t>Jolitz</a:t>
            </a:r>
            <a:r>
              <a:rPr lang="de-DE" dirty="0" smtClean="0"/>
              <a:t> und  Kevin Wesseler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Das Problem</a:t>
            </a:r>
          </a:p>
          <a:p>
            <a:endParaRPr lang="de-DE" dirty="0" smtClean="0"/>
          </a:p>
          <a:p>
            <a:r>
              <a:rPr lang="de-DE" dirty="0" smtClean="0"/>
              <a:t>Praxisrelevanz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Lösungsansatz</a:t>
            </a:r>
          </a:p>
          <a:p>
            <a:endParaRPr lang="de-DE" dirty="0"/>
          </a:p>
          <a:p>
            <a:r>
              <a:rPr lang="de-DE" dirty="0" smtClean="0"/>
              <a:t>Die Lösung</a:t>
            </a:r>
          </a:p>
          <a:p>
            <a:pPr lvl="1"/>
            <a:r>
              <a:rPr lang="de-DE" dirty="0" smtClean="0"/>
              <a:t>Algorithmen-Wirrwarr</a:t>
            </a:r>
          </a:p>
          <a:p>
            <a:endParaRPr lang="de-DE" dirty="0"/>
          </a:p>
          <a:p>
            <a:r>
              <a:rPr lang="de-DE" dirty="0" smtClean="0"/>
              <a:t>Das Ende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smtClean="0"/>
              <a:t>Das Problem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Problem</a:t>
            </a:r>
            <a:endParaRPr lang="de-DE" dirty="0"/>
          </a:p>
        </p:txBody>
      </p:sp>
      <p:pic>
        <p:nvPicPr>
          <p:cNvPr id="33" name="Inhaltsplatzhalter 32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99" y="1255122"/>
            <a:ext cx="5112977" cy="3429439"/>
          </a:xfrm>
        </p:spPr>
      </p:pic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899886" y="1632832"/>
            <a:ext cx="5742214" cy="4539368"/>
          </a:xfrm>
        </p:spPr>
        <p:txBody>
          <a:bodyPr/>
          <a:lstStyle/>
          <a:p>
            <a:r>
              <a:rPr lang="de-DE" dirty="0" smtClean="0"/>
              <a:t>Verallgemeinerung des minimalen Spannbaums</a:t>
            </a:r>
          </a:p>
          <a:p>
            <a:endParaRPr lang="de-DE" dirty="0" smtClean="0"/>
          </a:p>
          <a:p>
            <a:r>
              <a:rPr lang="de-DE" dirty="0" smtClean="0"/>
              <a:t>Erweiterung durch Steinerpunkte (Nichtterminale)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77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PowerPoint-Präsentation</vt:lpstr>
      <vt:lpstr>Gliederung</vt:lpstr>
      <vt:lpstr>Das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Kevin Wesseler</cp:lastModifiedBy>
  <cp:revision>104</cp:revision>
  <dcterms:created xsi:type="dcterms:W3CDTF">2015-11-12T09:20:30Z</dcterms:created>
  <dcterms:modified xsi:type="dcterms:W3CDTF">2016-10-21T12:30:00Z</dcterms:modified>
</cp:coreProperties>
</file>