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68" r:id="rId6"/>
    <p:sldId id="271" r:id="rId7"/>
    <p:sldId id="269" r:id="rId8"/>
    <p:sldId id="262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1" autoAdjust="0"/>
    <p:restoredTop sz="94660"/>
  </p:normalViewPr>
  <p:slideViewPr>
    <p:cSldViewPr snapToGrid="0">
      <p:cViewPr>
        <p:scale>
          <a:sx n="92" d="100"/>
          <a:sy n="92" d="100"/>
        </p:scale>
        <p:origin x="1400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989312"/>
        <c:axId val="2144991984"/>
      </c:lineChart>
      <c:catAx>
        <c:axId val="2144989312"/>
        <c:scaling>
          <c:orientation val="minMax"/>
        </c:scaling>
        <c:delete val="1"/>
        <c:axPos val="b"/>
        <c:majorTickMark val="none"/>
        <c:minorTickMark val="none"/>
        <c:tickLblPos val="nextTo"/>
        <c:crossAx val="2144991984"/>
        <c:crosses val="autoZero"/>
        <c:auto val="1"/>
        <c:lblAlgn val="ctr"/>
        <c:lblOffset val="100"/>
        <c:noMultiLvlLbl val="0"/>
      </c:catAx>
      <c:valAx>
        <c:axId val="214499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498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Planungstool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Von Kevin </a:t>
            </a:r>
            <a:r>
              <a:rPr lang="de-DE" dirty="0" err="1" smtClean="0"/>
              <a:t>Jolitz</a:t>
            </a:r>
            <a:r>
              <a:rPr lang="de-DE" dirty="0" smtClean="0"/>
              <a:t>, Kevin </a:t>
            </a:r>
            <a:r>
              <a:rPr lang="de-DE" dirty="0" err="1" smtClean="0"/>
              <a:t>Wesseler</a:t>
            </a:r>
            <a:r>
              <a:rPr lang="de-DE" dirty="0" smtClean="0"/>
              <a:t>, Toni </a:t>
            </a:r>
            <a:r>
              <a:rPr lang="de-DE" dirty="0" err="1" smtClean="0"/>
              <a:t>Serfling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Lasse Jacobs und Joshua Ward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Projektauftrag</a:t>
            </a:r>
          </a:p>
          <a:p>
            <a:endParaRPr lang="de-DE" dirty="0"/>
          </a:p>
          <a:p>
            <a:r>
              <a:rPr lang="de-DE" dirty="0" smtClean="0"/>
              <a:t>IST-Zustand</a:t>
            </a:r>
          </a:p>
          <a:p>
            <a:endParaRPr lang="de-DE" dirty="0" smtClean="0"/>
          </a:p>
          <a:p>
            <a:r>
              <a:rPr lang="de-DE" dirty="0" smtClean="0"/>
              <a:t>Das Produkt: „Scrumiverse“</a:t>
            </a:r>
            <a:endParaRPr lang="de-DE" dirty="0"/>
          </a:p>
          <a:p>
            <a:pPr lvl="1"/>
            <a:r>
              <a:rPr lang="de-DE" dirty="0" smtClean="0"/>
              <a:t>Soll-Konzept</a:t>
            </a:r>
          </a:p>
          <a:p>
            <a:endParaRPr lang="de-DE" dirty="0" smtClean="0"/>
          </a:p>
          <a:p>
            <a:r>
              <a:rPr lang="de-DE" dirty="0" smtClean="0"/>
              <a:t>Durchführung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Auftrag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 / 2</a:t>
            </a:r>
            <a:endParaRPr lang="de-DE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Antrag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 / 2</a:t>
            </a:r>
            <a:endParaRPr lang="de-DE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Pfeil nach unten 28"/>
          <p:cNvSpPr/>
          <p:nvPr/>
        </p:nvSpPr>
        <p:spPr>
          <a:xfrm>
            <a:off x="5599046" y="3258923"/>
            <a:ext cx="982004" cy="538500"/>
          </a:xfrm>
          <a:prstGeom prst="downArrow">
            <a:avLst>
              <a:gd name="adj1" fmla="val 38350"/>
              <a:gd name="adj2" fmla="val 6359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4" name="Gruppierung 43"/>
          <p:cNvGrpSpPr/>
          <p:nvPr/>
        </p:nvGrpSpPr>
        <p:grpSpPr>
          <a:xfrm>
            <a:off x="1866584" y="3914552"/>
            <a:ext cx="8471425" cy="2085726"/>
            <a:chOff x="1866584" y="3914552"/>
            <a:chExt cx="8471425" cy="2085726"/>
          </a:xfrm>
        </p:grpSpPr>
        <p:sp>
          <p:nvSpPr>
            <p:cNvPr id="41" name="Rechteck 40"/>
            <p:cNvSpPr/>
            <p:nvPr/>
          </p:nvSpPr>
          <p:spPr>
            <a:xfrm>
              <a:off x="1866584" y="3914552"/>
              <a:ext cx="8471425" cy="208572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Scrum-Projektmanagement Software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3" name="Gruppierung 42"/>
            <p:cNvGrpSpPr/>
            <p:nvPr/>
          </p:nvGrpSpPr>
          <p:grpSpPr>
            <a:xfrm>
              <a:off x="1969630" y="4398762"/>
              <a:ext cx="8239041" cy="1509174"/>
              <a:chOff x="1935719" y="4270238"/>
              <a:chExt cx="8239041" cy="1660092"/>
            </a:xfrm>
          </p:grpSpPr>
          <p:sp>
            <p:nvSpPr>
              <p:cNvPr id="31" name="Diagonal liegende Ecken des Rechtecks schneiden 30"/>
              <p:cNvSpPr/>
              <p:nvPr/>
            </p:nvSpPr>
            <p:spPr>
              <a:xfrm>
                <a:off x="1935719" y="4270238"/>
                <a:ext cx="2714329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Scrum-Prozess</a:t>
                </a:r>
                <a:endParaRPr lang="de-DE" dirty="0"/>
              </a:p>
            </p:txBody>
          </p:sp>
          <p:sp>
            <p:nvSpPr>
              <p:cNvPr id="32" name="Diagonal liegende Ecken des Rechtecks schneiden 31"/>
              <p:cNvSpPr/>
              <p:nvPr/>
            </p:nvSpPr>
            <p:spPr>
              <a:xfrm>
                <a:off x="4651228" y="4355783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Account-System</a:t>
                </a:r>
                <a:endParaRPr lang="de-DE" dirty="0"/>
              </a:p>
            </p:txBody>
          </p:sp>
          <p:sp>
            <p:nvSpPr>
              <p:cNvPr id="33" name="Diagonal liegende Ecken des Rechtecks schneiden 32"/>
              <p:cNvSpPr/>
              <p:nvPr/>
            </p:nvSpPr>
            <p:spPr>
              <a:xfrm>
                <a:off x="2030372" y="4819372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Notificationsystem</a:t>
                </a:r>
              </a:p>
            </p:txBody>
          </p:sp>
          <p:sp>
            <p:nvSpPr>
              <p:cNvPr id="34" name="Diagonal liegende Ecken des Rechtecks schneiden 33"/>
              <p:cNvSpPr/>
              <p:nvPr/>
            </p:nvSpPr>
            <p:spPr>
              <a:xfrm>
                <a:off x="4746104" y="4912837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Rechteverwaltung</a:t>
                </a:r>
              </a:p>
            </p:txBody>
          </p:sp>
          <p:sp>
            <p:nvSpPr>
              <p:cNvPr id="35" name="Diagonal liegende Ecken des Rechtecks schneiden 34"/>
              <p:cNvSpPr/>
              <p:nvPr/>
            </p:nvSpPr>
            <p:spPr>
              <a:xfrm>
                <a:off x="7365556" y="4450484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Dashboard</a:t>
                </a:r>
              </a:p>
            </p:txBody>
          </p:sp>
          <p:sp>
            <p:nvSpPr>
              <p:cNvPr id="36" name="Diagonal liegende Ecken des Rechtecks schneiden 35"/>
              <p:cNvSpPr/>
              <p:nvPr/>
            </p:nvSpPr>
            <p:spPr>
              <a:xfrm>
                <a:off x="7460432" y="4994838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/>
                  <a:t>E-Mail </a:t>
                </a:r>
                <a:r>
                  <a:rPr lang="de-DE" sz="2400" dirty="0" err="1" smtClean="0"/>
                  <a:t>Notification</a:t>
                </a:r>
                <a:endParaRPr lang="de-DE" dirty="0"/>
              </a:p>
            </p:txBody>
          </p:sp>
          <p:sp>
            <p:nvSpPr>
              <p:cNvPr id="37" name="Diagonal liegende Ecken des Rechtecks schneiden 36"/>
              <p:cNvSpPr/>
              <p:nvPr/>
            </p:nvSpPr>
            <p:spPr>
              <a:xfrm>
                <a:off x="2126652" y="5376939"/>
                <a:ext cx="2714328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/>
                  <a:t>Nachrichtensystem</a:t>
                </a:r>
                <a:endParaRPr lang="de-DE" dirty="0"/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 flipV="1">
            <a:off x="1215444" y="1822630"/>
            <a:ext cx="9749208" cy="13449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7339602" y="4541474"/>
            <a:ext cx="2067634" cy="477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dirty="0" smtClean="0"/>
              <a:t>Sprintreview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342215" y="4541473"/>
            <a:ext cx="79330" cy="477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474948" y="4541473"/>
            <a:ext cx="79330" cy="47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 rot="2364000">
            <a:off x="5610327" y="1603092"/>
            <a:ext cx="1512358" cy="1651464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Ist-Analyse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Arbeitsprozess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 </a:t>
            </a:r>
            <a:r>
              <a:rPr lang="de-DE" dirty="0"/>
              <a:t>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68315" y="1030555"/>
            <a:ext cx="4843465" cy="4474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081958" y="2164681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</a:t>
            </a:r>
            <a:r>
              <a:rPr lang="de-DE" sz="2000" dirty="0" smtClean="0"/>
              <a:t>aily </a:t>
            </a:r>
            <a:r>
              <a:rPr lang="de-DE" sz="2000" dirty="0"/>
              <a:t>S</a:t>
            </a:r>
            <a:r>
              <a:rPr lang="de-DE" sz="2000" dirty="0" smtClean="0"/>
              <a:t>crum</a:t>
            </a:r>
            <a:endParaRPr lang="de-DE" sz="2000" dirty="0"/>
          </a:p>
        </p:txBody>
      </p:sp>
      <p:sp>
        <p:nvSpPr>
          <p:cNvPr id="42" name="Rechteck 41"/>
          <p:cNvSpPr/>
          <p:nvPr/>
        </p:nvSpPr>
        <p:spPr>
          <a:xfrm>
            <a:off x="7601211" y="4541473"/>
            <a:ext cx="79330" cy="4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Mehrere Dokumente 21"/>
          <p:cNvSpPr/>
          <p:nvPr/>
        </p:nvSpPr>
        <p:spPr>
          <a:xfrm>
            <a:off x="1470066" y="4095275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Sprint -</a:t>
            </a:r>
          </a:p>
          <a:p>
            <a:pPr algn="ctr"/>
            <a:r>
              <a:rPr lang="de-DE" sz="2400" dirty="0" err="1" smtClean="0"/>
              <a:t>Backlog</a:t>
            </a:r>
            <a:endParaRPr lang="de-DE" sz="2400" dirty="0"/>
          </a:p>
        </p:txBody>
      </p:sp>
      <p:sp>
        <p:nvSpPr>
          <p:cNvPr id="43" name="Mehrere Dokumente 42"/>
          <p:cNvSpPr/>
          <p:nvPr/>
        </p:nvSpPr>
        <p:spPr>
          <a:xfrm>
            <a:off x="1470299" y="1861302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Product</a:t>
            </a:r>
            <a:r>
              <a:rPr lang="de-DE" sz="2400" dirty="0" smtClean="0"/>
              <a:t> -</a:t>
            </a:r>
          </a:p>
          <a:p>
            <a:pPr algn="ctr"/>
            <a:r>
              <a:rPr lang="de-DE" sz="2400" dirty="0" err="1" smtClean="0"/>
              <a:t>Backlog</a:t>
            </a:r>
            <a:endParaRPr lang="de-DE" sz="2400" dirty="0"/>
          </a:p>
        </p:txBody>
      </p:sp>
      <p:sp>
        <p:nvSpPr>
          <p:cNvPr id="45" name="Pfeil nach unten 44"/>
          <p:cNvSpPr/>
          <p:nvPr/>
        </p:nvSpPr>
        <p:spPr>
          <a:xfrm rot="16200000">
            <a:off x="3628101" y="4288611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Pfeil nach unten 45"/>
          <p:cNvSpPr/>
          <p:nvPr/>
        </p:nvSpPr>
        <p:spPr>
          <a:xfrm>
            <a:off x="2073576" y="3174210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eck 132"/>
          <p:cNvSpPr/>
          <p:nvPr/>
        </p:nvSpPr>
        <p:spPr>
          <a:xfrm>
            <a:off x="9056399" y="4111862"/>
            <a:ext cx="2008737" cy="14734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Ist-Analyse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Offline / Online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 </a:t>
            </a:r>
            <a:r>
              <a:rPr lang="de-DE" dirty="0"/>
              <a:t>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19" name="Gruppierung 18"/>
          <p:cNvGrpSpPr/>
          <p:nvPr/>
        </p:nvGrpSpPr>
        <p:grpSpPr>
          <a:xfrm>
            <a:off x="899886" y="1962535"/>
            <a:ext cx="4840515" cy="2318702"/>
            <a:chOff x="899886" y="1962535"/>
            <a:chExt cx="4840515" cy="2318702"/>
          </a:xfrm>
        </p:grpSpPr>
        <p:sp>
          <p:nvSpPr>
            <p:cNvPr id="44" name="Rechteck 43"/>
            <p:cNvSpPr/>
            <p:nvPr/>
          </p:nvSpPr>
          <p:spPr>
            <a:xfrm>
              <a:off x="899886" y="1962535"/>
              <a:ext cx="1486634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/>
                <a:t>Planning</a:t>
              </a:r>
              <a:endParaRPr lang="de-DE" sz="20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2395416" y="1962535"/>
              <a:ext cx="1923665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smtClean="0"/>
                <a:t>In Progress</a:t>
              </a:r>
              <a:endParaRPr lang="de-DE" sz="20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327979" y="1962535"/>
              <a:ext cx="1412422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/>
                <a:t>Done</a:t>
              </a:r>
              <a:endParaRPr lang="de-DE" sz="2000" dirty="0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899887" y="1966476"/>
              <a:ext cx="4840514" cy="2314761"/>
              <a:chOff x="899887" y="1966476"/>
              <a:chExt cx="4840514" cy="2314761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899887" y="1966476"/>
                <a:ext cx="4840514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2386520" y="1966476"/>
                <a:ext cx="3353881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4319082" y="1966477"/>
                <a:ext cx="1421319" cy="2314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959798" y="242936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407850" y="242936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864321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959798" y="289376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407850" y="289376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864321" y="2900250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959798" y="335614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1407850" y="335614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1864321" y="336262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497982" y="243178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959004" y="243178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415475" y="243826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497982" y="289618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2959004" y="28961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3870644" y="244020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4383355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4838524" y="24377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899886" y="4424812"/>
            <a:ext cx="2447644" cy="1657333"/>
            <a:chOff x="899886" y="4424812"/>
            <a:chExt cx="2447644" cy="1657333"/>
          </a:xfrm>
        </p:grpSpPr>
        <p:sp>
          <p:nvSpPr>
            <p:cNvPr id="18" name="Mehrere Dokumente 17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 smtClean="0"/>
                <a:t>Produktbacklog</a:t>
              </a:r>
              <a:endParaRPr lang="de-DE" sz="2300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959798" y="5149227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407850" y="514922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64321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320792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Mehrere Dokumente 68"/>
          <p:cNvSpPr/>
          <p:nvPr/>
        </p:nvSpPr>
        <p:spPr>
          <a:xfrm>
            <a:off x="3426226" y="4424813"/>
            <a:ext cx="2314175" cy="1132834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300" dirty="0" smtClean="0"/>
              <a:t>Projekt-</a:t>
            </a:r>
            <a:r>
              <a:rPr lang="de-DE" sz="2300" dirty="0" err="1" smtClean="0"/>
              <a:t>dokumnete</a:t>
            </a:r>
            <a:endParaRPr lang="de-DE" sz="2300" dirty="0"/>
          </a:p>
        </p:txBody>
      </p:sp>
      <p:sp>
        <p:nvSpPr>
          <p:cNvPr id="70" name="Rechteck 69"/>
          <p:cNvSpPr/>
          <p:nvPr/>
        </p:nvSpPr>
        <p:spPr>
          <a:xfrm>
            <a:off x="899885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Offline</a:t>
            </a:r>
            <a:endParaRPr lang="de-DE" sz="2000" dirty="0"/>
          </a:p>
        </p:txBody>
      </p:sp>
      <p:sp>
        <p:nvSpPr>
          <p:cNvPr id="71" name="Rechteck 70"/>
          <p:cNvSpPr/>
          <p:nvPr/>
        </p:nvSpPr>
        <p:spPr>
          <a:xfrm>
            <a:off x="6492191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Online</a:t>
            </a:r>
            <a:endParaRPr lang="de-DE" sz="2000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6762710" y="1975487"/>
            <a:ext cx="4302426" cy="2089852"/>
            <a:chOff x="6774110" y="2027028"/>
            <a:chExt cx="4302426" cy="2089852"/>
          </a:xfrm>
        </p:grpSpPr>
        <p:sp>
          <p:nvSpPr>
            <p:cNvPr id="97" name="Rechteck 96"/>
            <p:cNvSpPr/>
            <p:nvPr/>
          </p:nvSpPr>
          <p:spPr>
            <a:xfrm>
              <a:off x="6774110" y="2027028"/>
              <a:ext cx="4302426" cy="2089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grpSp>
          <p:nvGrpSpPr>
            <p:cNvPr id="72" name="Gruppierung 71"/>
            <p:cNvGrpSpPr/>
            <p:nvPr/>
          </p:nvGrpSpPr>
          <p:grpSpPr>
            <a:xfrm>
              <a:off x="6834403" y="2061905"/>
              <a:ext cx="4172858" cy="1999554"/>
              <a:chOff x="899886" y="1962535"/>
              <a:chExt cx="4840515" cy="2318702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899886" y="1962535"/>
                <a:ext cx="1486634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 smtClean="0"/>
                  <a:t>Planning</a:t>
                </a:r>
                <a:endParaRPr lang="de-DE" sz="2000" dirty="0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2395416" y="1962535"/>
                <a:ext cx="1923665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/>
                  <a:t>In Progress</a:t>
                </a:r>
                <a:endParaRPr lang="de-DE" sz="2000" dirty="0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4327979" y="1962535"/>
                <a:ext cx="1412422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 smtClean="0"/>
                  <a:t>Done</a:t>
                </a:r>
                <a:endParaRPr lang="de-DE" sz="2000" dirty="0"/>
              </a:p>
            </p:txBody>
          </p:sp>
          <p:grpSp>
            <p:nvGrpSpPr>
              <p:cNvPr id="76" name="Gruppierung 75"/>
              <p:cNvGrpSpPr/>
              <p:nvPr/>
            </p:nvGrpSpPr>
            <p:grpSpPr>
              <a:xfrm>
                <a:off x="899887" y="1966476"/>
                <a:ext cx="4840514" cy="2314761"/>
                <a:chOff x="899887" y="1966476"/>
                <a:chExt cx="4840514" cy="2314761"/>
              </a:xfrm>
            </p:grpSpPr>
            <p:sp>
              <p:nvSpPr>
                <p:cNvPr id="94" name="Rechteck 93"/>
                <p:cNvSpPr/>
                <p:nvPr/>
              </p:nvSpPr>
              <p:spPr>
                <a:xfrm>
                  <a:off x="899887" y="1966476"/>
                  <a:ext cx="4840514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Rechteck 94"/>
                <p:cNvSpPr/>
                <p:nvPr/>
              </p:nvSpPr>
              <p:spPr>
                <a:xfrm>
                  <a:off x="2386520" y="1966476"/>
                  <a:ext cx="3353881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>
                  <a:off x="4319082" y="1966477"/>
                  <a:ext cx="1421319" cy="2314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7" name="Rechteck 76"/>
              <p:cNvSpPr/>
              <p:nvPr/>
            </p:nvSpPr>
            <p:spPr>
              <a:xfrm>
                <a:off x="959798" y="242936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1407850" y="242936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864321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959798" y="289376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1407850" y="289376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864321" y="2900250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959798" y="335614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407850" y="335614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1864321" y="336262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2497982" y="243178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2959004" y="243178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3415475" y="243826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497982" y="289618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59004" y="28961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870644" y="244020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4383355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4838524" y="24377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Rechteck 97"/>
          <p:cNvSpPr/>
          <p:nvPr/>
        </p:nvSpPr>
        <p:spPr>
          <a:xfrm>
            <a:off x="6758219" y="4120387"/>
            <a:ext cx="2233395" cy="1458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9" name="Rechteck 98"/>
          <p:cNvSpPr/>
          <p:nvPr/>
        </p:nvSpPr>
        <p:spPr>
          <a:xfrm>
            <a:off x="6823004" y="4159030"/>
            <a:ext cx="2110037" cy="13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46436930"/>
              </p:ext>
            </p:extLst>
          </p:nvPr>
        </p:nvGraphicFramePr>
        <p:xfrm>
          <a:off x="6831381" y="4195669"/>
          <a:ext cx="2110038" cy="129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0" name="Gruppierung 99"/>
          <p:cNvGrpSpPr/>
          <p:nvPr/>
        </p:nvGrpSpPr>
        <p:grpSpPr>
          <a:xfrm>
            <a:off x="9164269" y="4282059"/>
            <a:ext cx="1708583" cy="1126349"/>
            <a:chOff x="899886" y="4424812"/>
            <a:chExt cx="2447644" cy="1657333"/>
          </a:xfrm>
        </p:grpSpPr>
        <p:sp>
          <p:nvSpPr>
            <p:cNvPr id="101" name="Mehrere Dokumente 100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 err="1"/>
                <a:t>B</a:t>
              </a:r>
              <a:r>
                <a:rPr lang="de-DE" sz="2300" dirty="0" err="1" smtClean="0"/>
                <a:t>acklog</a:t>
              </a:r>
              <a:endParaRPr lang="de-DE" sz="2300" dirty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59798" y="5309972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1407850" y="530997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864321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320792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10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5971969" cy="4212704"/>
          </a:xfrm>
        </p:spPr>
        <p:txBody>
          <a:bodyPr>
            <a:normAutofit/>
          </a:bodyPr>
          <a:lstStyle/>
          <a:p>
            <a:r>
              <a:rPr lang="de-DE" dirty="0" smtClean="0"/>
              <a:t>fehlende Rechte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konzentriertes Scrum</a:t>
            </a:r>
          </a:p>
          <a:p>
            <a:pPr lvl="1"/>
            <a:r>
              <a:rPr lang="de-DE" dirty="0" smtClean="0"/>
              <a:t>unübersichtlich</a:t>
            </a:r>
          </a:p>
          <a:p>
            <a:pPr lvl="1"/>
            <a:endParaRPr lang="de-DE" dirty="0"/>
          </a:p>
          <a:p>
            <a:r>
              <a:rPr lang="de-DE" dirty="0" smtClean="0"/>
              <a:t>fehlende Kommunikations- </a:t>
            </a:r>
            <a:r>
              <a:rPr lang="de-DE" dirty="0"/>
              <a:t>und </a:t>
            </a:r>
            <a:r>
              <a:rPr lang="de-DE" dirty="0" smtClean="0"/>
              <a:t>Kommentarfunktionen</a:t>
            </a:r>
          </a:p>
          <a:p>
            <a:endParaRPr lang="de-DE" dirty="0"/>
          </a:p>
          <a:p>
            <a:r>
              <a:rPr lang="de-DE" dirty="0"/>
              <a:t>l</a:t>
            </a:r>
            <a:r>
              <a:rPr lang="de-DE" dirty="0" smtClean="0"/>
              <a:t>ange Synchronisationszeit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3 / 3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15" y="1881129"/>
            <a:ext cx="3881277" cy="38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Produkt: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342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Insert </a:t>
            </a:r>
            <a:r>
              <a:rPr lang="de-DE" sz="2400" dirty="0" err="1" smtClean="0"/>
              <a:t>Good</a:t>
            </a:r>
            <a:r>
              <a:rPr lang="de-DE" sz="2400" dirty="0" smtClean="0"/>
              <a:t> Points </a:t>
            </a:r>
            <a:r>
              <a:rPr lang="de-DE" sz="2400" dirty="0" err="1" smtClean="0"/>
              <a:t>here</a:t>
            </a:r>
            <a:endParaRPr lang="de-DE" sz="2400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32188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Insert Bad Points </a:t>
            </a:r>
            <a:r>
              <a:rPr lang="de-DE" sz="2400" dirty="0" err="1" smtClean="0"/>
              <a:t>here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Breitbild</PresentationFormat>
  <Paragraphs>100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PowerPoint-Präsentation</vt:lpstr>
      <vt:lpstr>Gliederung</vt:lpstr>
      <vt:lpstr>Projektauftrag</vt:lpstr>
      <vt:lpstr>Projektauftrag</vt:lpstr>
      <vt:lpstr>Ist-Analyse</vt:lpstr>
      <vt:lpstr>Ist-Analyse</vt:lpstr>
      <vt:lpstr>Ist-Analyse</vt:lpstr>
      <vt:lpstr>Das Produkt: „Scrumiverse“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Kevin Wesseler</cp:lastModifiedBy>
  <cp:revision>74</cp:revision>
  <dcterms:created xsi:type="dcterms:W3CDTF">2015-11-12T09:20:30Z</dcterms:created>
  <dcterms:modified xsi:type="dcterms:W3CDTF">2016-04-29T07:32:09Z</dcterms:modified>
</cp:coreProperties>
</file>