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00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Planungstool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Von Kevin </a:t>
            </a:r>
            <a:r>
              <a:rPr lang="de-DE" dirty="0" err="1" smtClean="0"/>
              <a:t>Jolitz</a:t>
            </a:r>
            <a:r>
              <a:rPr lang="de-DE" dirty="0" smtClean="0"/>
              <a:t>, Kevin </a:t>
            </a:r>
            <a:r>
              <a:rPr lang="de-DE" dirty="0" err="1" smtClean="0"/>
              <a:t>Wesseler</a:t>
            </a:r>
            <a:r>
              <a:rPr lang="de-DE" dirty="0" smtClean="0"/>
              <a:t>, Toni </a:t>
            </a:r>
            <a:r>
              <a:rPr lang="de-DE" dirty="0" err="1" smtClean="0"/>
              <a:t>Serfling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Lasse Jacobs und Joshua Ward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342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Insert </a:t>
            </a:r>
            <a:r>
              <a:rPr lang="de-DE" sz="2400" dirty="0" err="1" smtClean="0"/>
              <a:t>Good</a:t>
            </a:r>
            <a:r>
              <a:rPr lang="de-DE" sz="2400" dirty="0" smtClean="0"/>
              <a:t> Points </a:t>
            </a:r>
            <a:r>
              <a:rPr lang="de-DE" sz="2400" dirty="0" err="1" smtClean="0"/>
              <a:t>here</a:t>
            </a:r>
            <a:endParaRPr lang="de-DE" sz="2400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32188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Insert Bad Points </a:t>
            </a:r>
            <a:r>
              <a:rPr lang="de-DE" sz="2400" dirty="0" err="1" smtClean="0"/>
              <a:t>here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Projektauftrag</a:t>
            </a:r>
          </a:p>
          <a:p>
            <a:endParaRPr lang="de-DE" dirty="0" smtClean="0"/>
          </a:p>
          <a:p>
            <a:r>
              <a:rPr lang="de-DE" dirty="0" smtClean="0"/>
              <a:t>Vorgehensweise</a:t>
            </a:r>
          </a:p>
          <a:p>
            <a:endParaRPr lang="de-DE" dirty="0" smtClean="0"/>
          </a:p>
          <a:p>
            <a:r>
              <a:rPr lang="de-DE" dirty="0" smtClean="0"/>
              <a:t>Das Produkt: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smtClean="0"/>
              <a:t>Interessante Codestellen</a:t>
            </a:r>
          </a:p>
          <a:p>
            <a:endParaRPr lang="de-DE" dirty="0" smtClean="0"/>
          </a:p>
          <a:p>
            <a:r>
              <a:rPr lang="de-DE" dirty="0" smtClean="0"/>
              <a:t>Projektziel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3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Produkt: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Benutzerdefiniert</PresentationFormat>
  <Paragraphs>58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PowerPoint-Präsentation</vt:lpstr>
      <vt:lpstr>Gliederung</vt:lpstr>
      <vt:lpstr>Projektauftrag</vt:lpstr>
      <vt:lpstr>Vorgehensweise</vt:lpstr>
      <vt:lpstr>Vorgehensweise</vt:lpstr>
      <vt:lpstr>Vorgehensweise</vt:lpstr>
      <vt:lpstr>Das Produkt: „Scrumiverse“</vt:lpstr>
      <vt:lpstr>Interessante Codestellen</vt:lpstr>
      <vt:lpstr>Interessante Codestellen</vt:lpstr>
      <vt:lpstr>Projektziel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DoctorWhose</cp:lastModifiedBy>
  <cp:revision>51</cp:revision>
  <dcterms:created xsi:type="dcterms:W3CDTF">2015-11-12T09:20:30Z</dcterms:created>
  <dcterms:modified xsi:type="dcterms:W3CDTF">2016-04-11T14:28:18Z</dcterms:modified>
</cp:coreProperties>
</file>