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9" autoAdjust="0"/>
    <p:restoredTop sz="94660"/>
  </p:normalViewPr>
  <p:slideViewPr>
    <p:cSldViewPr snapToGrid="0">
      <p:cViewPr>
        <p:scale>
          <a:sx n="100" d="100"/>
          <a:sy n="100" d="100"/>
        </p:scale>
        <p:origin x="1048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Projekt: Planungstool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Von Kevin </a:t>
            </a:r>
            <a:r>
              <a:rPr lang="de-DE" dirty="0" err="1" smtClean="0"/>
              <a:t>Jolitz</a:t>
            </a:r>
            <a:r>
              <a:rPr lang="de-DE" dirty="0" smtClean="0"/>
              <a:t>, Kevin </a:t>
            </a:r>
            <a:r>
              <a:rPr lang="de-DE" dirty="0" err="1" smtClean="0"/>
              <a:t>Wesseler</a:t>
            </a:r>
            <a:r>
              <a:rPr lang="de-DE" dirty="0" smtClean="0"/>
              <a:t>, Toni </a:t>
            </a:r>
            <a:r>
              <a:rPr lang="de-DE" dirty="0" err="1" smtClean="0"/>
              <a:t>Serfling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Lasse Jacobs und Joshua Ward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338263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342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Insert </a:t>
            </a:r>
            <a:r>
              <a:rPr lang="de-DE" sz="2400" dirty="0" err="1" smtClean="0"/>
              <a:t>Good</a:t>
            </a:r>
            <a:r>
              <a:rPr lang="de-DE" sz="2400" dirty="0" smtClean="0"/>
              <a:t> Points </a:t>
            </a:r>
            <a:r>
              <a:rPr lang="de-DE" sz="2400" dirty="0" err="1" smtClean="0"/>
              <a:t>here</a:t>
            </a:r>
            <a:endParaRPr lang="de-DE" sz="2400" dirty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32188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Insert Bad Points </a:t>
            </a:r>
            <a:r>
              <a:rPr lang="de-DE" sz="2400" dirty="0" err="1" smtClean="0"/>
              <a:t>here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Projektauftrag</a:t>
            </a:r>
          </a:p>
          <a:p>
            <a:endParaRPr lang="de-DE" dirty="0" smtClean="0"/>
          </a:p>
          <a:p>
            <a:r>
              <a:rPr lang="de-DE" dirty="0" smtClean="0"/>
              <a:t>Planung</a:t>
            </a:r>
          </a:p>
          <a:p>
            <a:endParaRPr lang="de-DE" dirty="0"/>
          </a:p>
          <a:p>
            <a:r>
              <a:rPr lang="de-DE" dirty="0" smtClean="0"/>
              <a:t>IST-Zustand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Das Produkt: „Scrumiverse</a:t>
            </a:r>
            <a:r>
              <a:rPr lang="de-DE" dirty="0" smtClean="0"/>
              <a:t>“</a:t>
            </a:r>
            <a:endParaRPr lang="de-DE" dirty="0"/>
          </a:p>
          <a:p>
            <a:pPr lvl="1"/>
            <a:r>
              <a:rPr lang="de-DE" dirty="0" smtClean="0"/>
              <a:t>Soll-Konzept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Durchführung</a:t>
            </a:r>
            <a:endParaRPr lang="de-DE" dirty="0" smtClean="0"/>
          </a:p>
          <a:p>
            <a:pPr lvl="1"/>
            <a:r>
              <a:rPr lang="de-DE" dirty="0" smtClean="0"/>
              <a:t>Codestellen</a:t>
            </a:r>
          </a:p>
          <a:p>
            <a:pPr lvl="1"/>
            <a:endParaRPr lang="de-DE" dirty="0" smtClean="0"/>
          </a:p>
          <a:p>
            <a:r>
              <a:rPr lang="de-DE" smtClean="0"/>
              <a:t>Fazit</a:t>
            </a:r>
            <a:endParaRPr lang="de-DE" dirty="0" smtClean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Konkurrenz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3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Produkt: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Breitbild</PresentationFormat>
  <Paragraphs>60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PowerPoint-Präsentation</vt:lpstr>
      <vt:lpstr>Gliederung</vt:lpstr>
      <vt:lpstr>Projektauftrag</vt:lpstr>
      <vt:lpstr>Vorgehensweise</vt:lpstr>
      <vt:lpstr>Vorgehensweise</vt:lpstr>
      <vt:lpstr>Vorgehensweise</vt:lpstr>
      <vt:lpstr>Das Produkt: „Scrumiverse“</vt:lpstr>
      <vt:lpstr>Interessante Codestellen</vt:lpstr>
      <vt:lpstr>Interessante Codestellen</vt:lpstr>
      <vt:lpstr>Projektziel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Kevin Wesseler</cp:lastModifiedBy>
  <cp:revision>53</cp:revision>
  <dcterms:created xsi:type="dcterms:W3CDTF">2015-11-12T09:20:30Z</dcterms:created>
  <dcterms:modified xsi:type="dcterms:W3CDTF">2016-04-27T08:51:41Z</dcterms:modified>
</cp:coreProperties>
</file>