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3" r:id="rId4"/>
    <p:sldId id="264" r:id="rId5"/>
    <p:sldId id="268" r:id="rId6"/>
    <p:sldId id="267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4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9" autoAdjust="0"/>
    <p:restoredTop sz="94660"/>
  </p:normalViewPr>
  <p:slideViewPr>
    <p:cSldViewPr snapToGrid="0">
      <p:cViewPr varScale="1">
        <p:scale>
          <a:sx n="74" d="100"/>
          <a:sy n="74" d="100"/>
        </p:scale>
        <p:origin x="77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09366-0DA2-404A-A91F-D59506B6032C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3C6F7-3FE1-47C8-81FE-106EB31391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9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029620"/>
            <a:ext cx="9144000" cy="682012"/>
          </a:xfrm>
          <a:solidFill>
            <a:srgbClr val="7030A0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01.05.2016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4902200"/>
            <a:ext cx="9144000" cy="1244600"/>
          </a:xfrm>
        </p:spPr>
        <p:txBody>
          <a:bodyPr anchor="ctr"/>
          <a:lstStyle>
            <a:lvl1pPr marL="0" indent="0" algn="ctr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Insert </a:t>
            </a:r>
            <a:r>
              <a:rPr lang="de-DE" dirty="0" err="1" smtClean="0"/>
              <a:t>Authors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967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01.05.2016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61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01.05.2016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531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01.05.2016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79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899886" y="6176963"/>
            <a:ext cx="10435771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 userDrawn="1"/>
        </p:nvSpPr>
        <p:spPr>
          <a:xfrm flipV="1">
            <a:off x="5924551" y="6172200"/>
            <a:ext cx="330994" cy="1349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886" y="124920"/>
            <a:ext cx="10435771" cy="829299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886" y="1632832"/>
            <a:ext cx="10435771" cy="453936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1334967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Last</a:t>
            </a:r>
            <a:endParaRPr lang="de-DE" dirty="0"/>
          </a:p>
        </p:txBody>
      </p:sp>
      <p:sp>
        <p:nvSpPr>
          <p:cNvPr id="10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4650048" y="6329248"/>
            <a:ext cx="2880000" cy="406400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 smtClean="0"/>
              <a:t>Current</a:t>
            </a:r>
            <a:endParaRPr lang="de-DE" dirty="0"/>
          </a:p>
        </p:txBody>
      </p:sp>
      <p:sp>
        <p:nvSpPr>
          <p:cNvPr id="11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7992852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Next</a:t>
            </a:r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900000" y="1029158"/>
            <a:ext cx="1997578" cy="45225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winkliges Dreieck 14"/>
          <p:cNvSpPr/>
          <p:nvPr userDrawn="1"/>
        </p:nvSpPr>
        <p:spPr>
          <a:xfrm rot="5400000">
            <a:off x="2924463" y="1002275"/>
            <a:ext cx="452252" cy="506021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 userDrawn="1"/>
        </p:nvSpPr>
        <p:spPr>
          <a:xfrm flipH="1">
            <a:off x="10668000" y="1028456"/>
            <a:ext cx="667657" cy="45225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winkliges Dreieck 16"/>
          <p:cNvSpPr/>
          <p:nvPr userDrawn="1"/>
        </p:nvSpPr>
        <p:spPr>
          <a:xfrm rot="16200000" flipH="1">
            <a:off x="10188866" y="1001410"/>
            <a:ext cx="452252" cy="506021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900112" y="1029859"/>
            <a:ext cx="1997465" cy="450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20" name="Textplatzhalt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10667999" y="1029697"/>
            <a:ext cx="667657" cy="450850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# / #</a:t>
            </a:r>
          </a:p>
        </p:txBody>
      </p:sp>
    </p:spTree>
    <p:extLst>
      <p:ext uri="{BB962C8B-B14F-4D97-AF65-F5344CB8AC3E}">
        <p14:creationId xmlns:p14="http://schemas.microsoft.com/office/powerpoint/2010/main" val="512568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899886" y="6176963"/>
            <a:ext cx="10435771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 userDrawn="1"/>
        </p:nvSpPr>
        <p:spPr>
          <a:xfrm flipV="1">
            <a:off x="5924551" y="6172200"/>
            <a:ext cx="330994" cy="1349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99886" y="128154"/>
            <a:ext cx="10435771" cy="829299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Table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886" y="1608542"/>
            <a:ext cx="10435771" cy="456365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1334967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Last</a:t>
            </a:r>
            <a:endParaRPr lang="de-DE" dirty="0"/>
          </a:p>
        </p:txBody>
      </p:sp>
      <p:sp>
        <p:nvSpPr>
          <p:cNvPr id="10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4650048" y="6329248"/>
            <a:ext cx="2880000" cy="406400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 smtClean="0"/>
              <a:t>Current</a:t>
            </a:r>
            <a:endParaRPr lang="de-DE" dirty="0"/>
          </a:p>
        </p:txBody>
      </p:sp>
      <p:sp>
        <p:nvSpPr>
          <p:cNvPr id="11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7992852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Next</a:t>
            </a:r>
            <a:endParaRPr lang="de-DE" dirty="0"/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3843767" y="1004004"/>
            <a:ext cx="4504467" cy="452256"/>
            <a:chOff x="3738618" y="1314519"/>
            <a:chExt cx="4504467" cy="452256"/>
          </a:xfrm>
          <a:solidFill>
            <a:srgbClr val="7030A0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4241303" y="1314519"/>
              <a:ext cx="3499098" cy="4522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htwinkliges Dreieck 14"/>
            <p:cNvSpPr/>
            <p:nvPr userDrawn="1"/>
          </p:nvSpPr>
          <p:spPr>
            <a:xfrm rot="5400000">
              <a:off x="7763949" y="1287638"/>
              <a:ext cx="452252" cy="50602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winkliges Dreieck 16"/>
            <p:cNvSpPr/>
            <p:nvPr userDrawn="1"/>
          </p:nvSpPr>
          <p:spPr>
            <a:xfrm rot="16200000" flipH="1">
              <a:off x="3765503" y="1287635"/>
              <a:ext cx="452252" cy="50602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361575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01.05.2016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310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01.05.2016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002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01.05.2016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147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01.05.2016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639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01.05.2016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45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01.05.2016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87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A5A4-3185-44AB-AEEB-6B2FF51973C9}" type="datetimeFigureOut">
              <a:rPr lang="de-DE" smtClean="0"/>
              <a:t>01.05.2016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33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Projekt: Planungstool „</a:t>
            </a:r>
            <a:r>
              <a:rPr lang="de-DE" dirty="0" err="1" smtClean="0"/>
              <a:t>Scrumiverse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Von Kevin </a:t>
            </a:r>
            <a:r>
              <a:rPr lang="de-DE" dirty="0" err="1" smtClean="0"/>
              <a:t>Jolitz</a:t>
            </a:r>
            <a:r>
              <a:rPr lang="de-DE" dirty="0" smtClean="0"/>
              <a:t>, Kevin </a:t>
            </a:r>
            <a:r>
              <a:rPr lang="de-DE" dirty="0" err="1" smtClean="0"/>
              <a:t>Wesseler</a:t>
            </a:r>
            <a:r>
              <a:rPr lang="de-DE" dirty="0" smtClean="0"/>
              <a:t>, Toni </a:t>
            </a:r>
            <a:r>
              <a:rPr lang="de-DE" dirty="0" err="1" smtClean="0"/>
              <a:t>Serfling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Lasse Jacobs und Joshua Ward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75" y="1338263"/>
            <a:ext cx="26098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6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Projektauftrag</a:t>
            </a:r>
          </a:p>
          <a:p>
            <a:endParaRPr lang="de-DE" dirty="0" smtClean="0"/>
          </a:p>
          <a:p>
            <a:r>
              <a:rPr lang="de-DE" dirty="0" smtClean="0"/>
              <a:t>Planung</a:t>
            </a:r>
          </a:p>
          <a:p>
            <a:endParaRPr lang="de-DE" dirty="0"/>
          </a:p>
          <a:p>
            <a:r>
              <a:rPr lang="de-DE" dirty="0" smtClean="0"/>
              <a:t>IST-Zustand</a:t>
            </a:r>
          </a:p>
          <a:p>
            <a:endParaRPr lang="de-DE" dirty="0" smtClean="0"/>
          </a:p>
          <a:p>
            <a:r>
              <a:rPr lang="de-DE" dirty="0" smtClean="0"/>
              <a:t>Das Produkt: „Scrumiverse“</a:t>
            </a:r>
            <a:endParaRPr lang="de-DE" dirty="0"/>
          </a:p>
          <a:p>
            <a:pPr lvl="1"/>
            <a:r>
              <a:rPr lang="de-DE" dirty="0" smtClean="0"/>
              <a:t>Soll-Konzept</a:t>
            </a:r>
          </a:p>
          <a:p>
            <a:endParaRPr lang="de-DE" dirty="0" smtClean="0"/>
          </a:p>
          <a:p>
            <a:r>
              <a:rPr lang="de-DE" dirty="0" smtClean="0"/>
              <a:t>Durchführung</a:t>
            </a:r>
          </a:p>
          <a:p>
            <a:pPr lvl="1"/>
            <a:r>
              <a:rPr lang="de-DE" dirty="0" smtClean="0"/>
              <a:t>Codestellen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Fazit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Projektauftrag</a:t>
            </a:r>
          </a:p>
        </p:txBody>
      </p:sp>
    </p:spTree>
    <p:extLst>
      <p:ext uri="{BB962C8B-B14F-4D97-AF65-F5344CB8AC3E}">
        <p14:creationId xmlns:p14="http://schemas.microsoft.com/office/powerpoint/2010/main" val="237679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Durchführung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Projektziel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Durchführung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Plan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1 / 1</a:t>
            </a:r>
            <a:endParaRPr lang="de-DE" dirty="0"/>
          </a:p>
        </p:txBody>
      </p:sp>
      <p:pic>
        <p:nvPicPr>
          <p:cNvPr id="17" name="Inhaltsplatzhalter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86" y="1893829"/>
            <a:ext cx="4595060" cy="3121601"/>
          </a:xfrm>
        </p:spPr>
      </p:pic>
      <p:sp>
        <p:nvSpPr>
          <p:cNvPr id="18" name="Rechteck 17"/>
          <p:cNvSpPr/>
          <p:nvPr/>
        </p:nvSpPr>
        <p:spPr>
          <a:xfrm rot="1368521">
            <a:off x="3667750" y="3291603"/>
            <a:ext cx="832975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3800" b="0" cap="none" spc="0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⇃</a:t>
            </a:r>
            <a:endParaRPr lang="de-DE" sz="138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905144" y="1810262"/>
            <a:ext cx="54305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Verlängerung des vorletzten Sprints (</a:t>
            </a:r>
            <a:r>
              <a:rPr lang="de-DE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Polishing</a:t>
            </a: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Scrumdesk</a:t>
            </a: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stützte das Projekt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Dennoch Verzögerungen dank: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endParaRPr lang="de-DE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Mangelnder Erfahrung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31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ond 9"/>
          <p:cNvSpPr/>
          <p:nvPr/>
        </p:nvSpPr>
        <p:spPr>
          <a:xfrm rot="16200000">
            <a:off x="1656954" y="2176794"/>
            <a:ext cx="1212950" cy="993727"/>
          </a:xfrm>
          <a:prstGeom prst="moon">
            <a:avLst>
              <a:gd name="adj" fmla="val 26750"/>
            </a:avLst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Durchführung</a:t>
            </a:r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2"/>
          <a:stretch/>
        </p:blipFill>
        <p:spPr>
          <a:xfrm>
            <a:off x="899885" y="2811566"/>
            <a:ext cx="3108751" cy="2931208"/>
          </a:xfrm>
        </p:spPr>
      </p:pic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Das Produkt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Durchführung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Projektziel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1 / 2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5623133" y="1556025"/>
            <a:ext cx="571252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Architektur generell sehr grob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Durch </a:t>
            </a:r>
            <a:r>
              <a:rPr lang="de-DE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Veränderungen in der Architektur</a:t>
            </a: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Bsp.: </a:t>
            </a:r>
            <a:r>
              <a:rPr lang="de-DE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ProjectUser</a:t>
            </a: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neue Klasse zum auflösen einer Dreiecksbeziehung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Einführung </a:t>
            </a:r>
            <a:r>
              <a:rPr lang="de-DE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MetaController</a:t>
            </a:r>
            <a:endParaRPr lang="de-DE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Erbt jeder Controller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Bringt wichtige Funktionen für alle Controller mit (Rechte, Session)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Upload von </a:t>
            </a:r>
            <a:r>
              <a:rPr lang="de-DE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Benutzerbildern</a:t>
            </a: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39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>
          <a:xfrm>
            <a:off x="2774967" y="4555752"/>
            <a:ext cx="1720121" cy="7695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290" y="2182449"/>
            <a:ext cx="2857500" cy="2857500"/>
          </a:xfrm>
          <a:prstGeom prst="rect">
            <a:avLst/>
          </a:prstGeom>
        </p:spPr>
      </p:pic>
      <p:sp>
        <p:nvSpPr>
          <p:cNvPr id="17" name="Flussdiagramm: Manuelle Verarbeitung 16"/>
          <p:cNvSpPr/>
          <p:nvPr/>
        </p:nvSpPr>
        <p:spPr>
          <a:xfrm>
            <a:off x="2200541" y="2353281"/>
            <a:ext cx="2854296" cy="2254019"/>
          </a:xfrm>
          <a:prstGeom prst="flowChartManualOperat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Durchführung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Das Produkt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Durchführung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Projektziel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2 / 2</a:t>
            </a:r>
            <a:endParaRPr lang="de-DE" dirty="0"/>
          </a:p>
        </p:txBody>
      </p:sp>
      <p:sp>
        <p:nvSpPr>
          <p:cNvPr id="14" name="Multiplizieren 13"/>
          <p:cNvSpPr/>
          <p:nvPr/>
        </p:nvSpPr>
        <p:spPr>
          <a:xfrm>
            <a:off x="1529697" y="1635295"/>
            <a:ext cx="4195985" cy="4261304"/>
          </a:xfrm>
          <a:prstGeom prst="mathMultiply">
            <a:avLst>
              <a:gd name="adj1" fmla="val 824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Multiplizieren 15"/>
          <p:cNvSpPr/>
          <p:nvPr/>
        </p:nvSpPr>
        <p:spPr>
          <a:xfrm>
            <a:off x="6090048" y="1480547"/>
            <a:ext cx="4195985" cy="4261304"/>
          </a:xfrm>
          <a:prstGeom prst="mathMultiply">
            <a:avLst>
              <a:gd name="adj1" fmla="val 824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36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Durchführung</a:t>
            </a:r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86" y="2012856"/>
            <a:ext cx="3961689" cy="2971267"/>
          </a:xfrm>
        </p:spPr>
      </p:pic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Das Produkt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Interessante Codestellen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Projektziel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/>
              <a:t>Gruppendynamik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Plus 10"/>
          <p:cNvSpPr/>
          <p:nvPr/>
        </p:nvSpPr>
        <p:spPr>
          <a:xfrm>
            <a:off x="3796016" y="4095481"/>
            <a:ext cx="837902" cy="888642"/>
          </a:xfrm>
          <a:prstGeom prst="mathPlus">
            <a:avLst>
              <a:gd name="adj1" fmla="val 1737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0" r="16583"/>
          <a:stretch/>
        </p:blipFill>
        <p:spPr>
          <a:xfrm>
            <a:off x="6259132" y="2299344"/>
            <a:ext cx="3696238" cy="2266081"/>
          </a:xfrm>
          <a:prstGeom prst="rect">
            <a:avLst/>
          </a:prstGeom>
        </p:spPr>
      </p:pic>
      <p:sp>
        <p:nvSpPr>
          <p:cNvPr id="13" name="Minus 12"/>
          <p:cNvSpPr/>
          <p:nvPr/>
        </p:nvSpPr>
        <p:spPr>
          <a:xfrm>
            <a:off x="9461693" y="4146996"/>
            <a:ext cx="878011" cy="785611"/>
          </a:xfrm>
          <a:prstGeom prst="mathMinus">
            <a:avLst>
              <a:gd name="adj1" fmla="val 2024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64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Breitbild</PresentationFormat>
  <Paragraphs>60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PowerPoint-Präsentation</vt:lpstr>
      <vt:lpstr>Gliederung</vt:lpstr>
      <vt:lpstr>Durchführung</vt:lpstr>
      <vt:lpstr>Durchführung</vt:lpstr>
      <vt:lpstr>Durchführung</vt:lpstr>
      <vt:lpstr>Durchführung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Slothking</dc:creator>
  <cp:lastModifiedBy>Kevin Jolitz</cp:lastModifiedBy>
  <cp:revision>59</cp:revision>
  <dcterms:created xsi:type="dcterms:W3CDTF">2015-11-12T09:20:30Z</dcterms:created>
  <dcterms:modified xsi:type="dcterms:W3CDTF">2016-05-01T15:03:18Z</dcterms:modified>
</cp:coreProperties>
</file>