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2E76"/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>
        <p:scale>
          <a:sx n="66" d="100"/>
          <a:sy n="66" d="100"/>
        </p:scale>
        <p:origin x="-906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9366-0DA2-404A-A91F-D59506B6032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C6F7-3FE1-47C8-81FE-106EB31391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29620"/>
            <a:ext cx="9144000" cy="682012"/>
          </a:xfrm>
          <a:solidFill>
            <a:srgbClr val="7030A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31.03.2016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902200"/>
            <a:ext cx="9144000" cy="1244600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Authors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967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31.03.2016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31.03.2016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31.03.2016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886" y="124920"/>
            <a:ext cx="10435771" cy="829299"/>
          </a:xfr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10435771" cy="453936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Last</a:t>
            </a:r>
            <a:endParaRPr lang="de-DE" dirty="0"/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Next</a:t>
            </a:r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900000" y="1029158"/>
            <a:ext cx="1997578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winkliges Dreieck 14"/>
          <p:cNvSpPr/>
          <p:nvPr userDrawn="1"/>
        </p:nvSpPr>
        <p:spPr>
          <a:xfrm rot="5400000">
            <a:off x="2924463" y="1002275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flipH="1">
            <a:off x="10668000" y="1028456"/>
            <a:ext cx="667657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winkliges Dreieck 16"/>
          <p:cNvSpPr/>
          <p:nvPr userDrawn="1"/>
        </p:nvSpPr>
        <p:spPr>
          <a:xfrm rot="16200000" flipH="1">
            <a:off x="10188866" y="1001410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00112" y="1029859"/>
            <a:ext cx="1997465" cy="450850"/>
          </a:xfrm>
          <a:solidFill>
            <a:srgbClr val="7030A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0667999" y="1029697"/>
            <a:ext cx="667657" cy="450850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# / #</a:t>
            </a:r>
          </a:p>
        </p:txBody>
      </p:sp>
    </p:spTree>
    <p:extLst>
      <p:ext uri="{BB962C8B-B14F-4D97-AF65-F5344CB8AC3E}">
        <p14:creationId xmlns:p14="http://schemas.microsoft.com/office/powerpoint/2010/main" val="512568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9886" y="128154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Table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08542"/>
            <a:ext cx="10435771" cy="456365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Last</a:t>
            </a:r>
            <a:endParaRPr lang="de-DE" dirty="0"/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Next</a:t>
            </a:r>
            <a:endParaRPr lang="de-DE" dirty="0"/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3840430" y="1004004"/>
            <a:ext cx="4511141" cy="452256"/>
            <a:chOff x="3735281" y="1314519"/>
            <a:chExt cx="4511141" cy="452256"/>
          </a:xfrm>
          <a:solidFill>
            <a:srgbClr val="7030A0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4241303" y="1314519"/>
              <a:ext cx="3499098" cy="4522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htwinkliges Dreieck 14"/>
            <p:cNvSpPr/>
            <p:nvPr userDrawn="1"/>
          </p:nvSpPr>
          <p:spPr>
            <a:xfrm rot="5400000">
              <a:off x="7767286" y="1287638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winkliges Dreieck 16"/>
            <p:cNvSpPr/>
            <p:nvPr userDrawn="1"/>
          </p:nvSpPr>
          <p:spPr>
            <a:xfrm rot="16200000" flipH="1">
              <a:off x="3762166" y="1287635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1575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31.03.2016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10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31.03.2016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0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31.03.2016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147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31.03.2016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639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31.03.2016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5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31.03.2016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A5A4-3185-44AB-AEEB-6B2FF51973C9}" type="datetimeFigureOut">
              <a:rPr lang="de-DE" smtClean="0"/>
              <a:t>31.03.2016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Projekt: Marketingkonzept „</a:t>
            </a:r>
            <a:r>
              <a:rPr lang="de-DE" dirty="0" err="1" smtClean="0"/>
              <a:t>Scrumiverse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</a:t>
            </a:r>
            <a:r>
              <a:rPr lang="de-DE" dirty="0" smtClean="0"/>
              <a:t>on Lasse Jacobs, Kevin </a:t>
            </a:r>
            <a:r>
              <a:rPr lang="de-DE" dirty="0" err="1" smtClean="0"/>
              <a:t>Wesseler</a:t>
            </a:r>
            <a:r>
              <a:rPr lang="de-DE" dirty="0" smtClean="0"/>
              <a:t>, Kevin </a:t>
            </a:r>
            <a:r>
              <a:rPr lang="de-DE" dirty="0" err="1" smtClean="0"/>
              <a:t>Jolitz</a:t>
            </a:r>
            <a:r>
              <a:rPr lang="de-DE" dirty="0" smtClean="0"/>
              <a:t>, Joshua Ward und Toni </a:t>
            </a:r>
            <a:r>
              <a:rPr lang="de-DE" dirty="0" err="1" smtClean="0"/>
              <a:t>Serfling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768576"/>
            <a:ext cx="2609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Marketingstrategien/-ziele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Strategien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33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Marketingstrategien/-ziele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53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Produkt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39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Distribution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919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Preis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9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Kommunikation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793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#</a:t>
            </a:r>
            <a:r>
              <a:rPr lang="de-DE" dirty="0" err="1" smtClean="0"/>
              <a:t>RuckFowley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00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</a:p>
          <a:p>
            <a:endParaRPr lang="de-DE" dirty="0" smtClean="0"/>
          </a:p>
          <a:p>
            <a:r>
              <a:rPr lang="de-DE" dirty="0" smtClean="0"/>
              <a:t>Marktanalyse</a:t>
            </a:r>
          </a:p>
          <a:p>
            <a:r>
              <a:rPr lang="de-DE" dirty="0" smtClean="0"/>
              <a:t>Marketingstrategie/-ziele</a:t>
            </a:r>
          </a:p>
          <a:p>
            <a:r>
              <a:rPr lang="de-DE" dirty="0" smtClean="0"/>
              <a:t>Marketingmix</a:t>
            </a:r>
          </a:p>
          <a:p>
            <a:endParaRPr lang="de-DE" dirty="0" smtClean="0"/>
          </a:p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751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02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Konkurrenz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77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Absatzmögl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5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Kundenkreise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31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Risikoanalyse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10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Zukunftsprognose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88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66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Benutzerdefiniert</PresentationFormat>
  <Paragraphs>80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Office Theme</vt:lpstr>
      <vt:lpstr>PowerPoint-Präsentation</vt:lpstr>
      <vt:lpstr>Gliederung</vt:lpstr>
      <vt:lpstr>Projektplanung</vt:lpstr>
      <vt:lpstr>Marktanalyse</vt:lpstr>
      <vt:lpstr>Marktanalyse</vt:lpstr>
      <vt:lpstr>Marktanalyse</vt:lpstr>
      <vt:lpstr>Marktanalyse</vt:lpstr>
      <vt:lpstr>Marktanalyse</vt:lpstr>
      <vt:lpstr>Marktanalyse</vt:lpstr>
      <vt:lpstr>Marketingstrategien/-ziele</vt:lpstr>
      <vt:lpstr>Marketingstrategien/-ziele</vt:lpstr>
      <vt:lpstr>Marketingmix</vt:lpstr>
      <vt:lpstr>Marketingmix</vt:lpstr>
      <vt:lpstr>Marketingmix</vt:lpstr>
      <vt:lpstr>Marketingmix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Slothking</dc:creator>
  <cp:lastModifiedBy>Toni Laptop</cp:lastModifiedBy>
  <cp:revision>54</cp:revision>
  <dcterms:created xsi:type="dcterms:W3CDTF">2015-11-12T09:20:30Z</dcterms:created>
  <dcterms:modified xsi:type="dcterms:W3CDTF">2016-03-31T11:13:51Z</dcterms:modified>
</cp:coreProperties>
</file>