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66" d="100"/>
          <a:sy n="66" d="100"/>
        </p:scale>
        <p:origin x="-1044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Marketingkonzept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Lasse Jacobs, Kevin </a:t>
            </a:r>
            <a:r>
              <a:rPr lang="de-DE" dirty="0" err="1" smtClean="0"/>
              <a:t>Wesseler</a:t>
            </a:r>
            <a:r>
              <a:rPr lang="de-DE" dirty="0" smtClean="0"/>
              <a:t>, Kevin </a:t>
            </a:r>
            <a:r>
              <a:rPr lang="de-DE" dirty="0" err="1" smtClean="0"/>
              <a:t>Jolitz</a:t>
            </a:r>
            <a:r>
              <a:rPr lang="de-DE" dirty="0" smtClean="0"/>
              <a:t>, Joshua Ward und Toni </a:t>
            </a:r>
            <a:r>
              <a:rPr lang="de-DE" dirty="0" err="1" smtClean="0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57"/>
              </p:ext>
            </p:extLst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Einsatz</a:t>
                      </a:r>
                      <a:r>
                        <a:rPr lang="de-DE" sz="2000" dirty="0" smtClean="0"/>
                        <a:t> des Tools in </a:t>
                      </a:r>
                      <a:r>
                        <a:rPr lang="de-DE" sz="2000" b="1" dirty="0" smtClean="0"/>
                        <a:t>Bremer Schulen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An </a:t>
                      </a:r>
                      <a:r>
                        <a:rPr lang="de-DE" sz="2000" b="1" dirty="0" smtClean="0"/>
                        <a:t>5</a:t>
                      </a:r>
                      <a:r>
                        <a:rPr lang="de-DE" sz="2000" baseline="0" dirty="0" smtClean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Positive PR</a:t>
                      </a:r>
                      <a:r>
                        <a:rPr lang="de-DE" sz="2000" baseline="0" dirty="0" smtClean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Schulen </a:t>
                      </a:r>
                      <a:r>
                        <a:rPr lang="de-DE" sz="2000" b="1" dirty="0" smtClean="0"/>
                        <a:t>leicht</a:t>
                      </a:r>
                      <a:r>
                        <a:rPr lang="de-DE" sz="2000" baseline="0" dirty="0" smtClean="0"/>
                        <a:t> zu </a:t>
                      </a:r>
                      <a:r>
                        <a:rPr lang="de-DE" sz="2000" b="1" baseline="0" dirty="0" smtClean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="1" baseline="0" dirty="0" smtClean="0"/>
                        <a:t>Suchbegriff „</a:t>
                      </a:r>
                      <a:r>
                        <a:rPr lang="de-DE" sz="2000" b="1" baseline="0" dirty="0" err="1" smtClean="0"/>
                        <a:t>Scrum</a:t>
                      </a:r>
                      <a:r>
                        <a:rPr lang="de-DE" sz="2000" b="1" baseline="0" dirty="0" smtClean="0"/>
                        <a:t> Tool“ </a:t>
                      </a:r>
                      <a:r>
                        <a:rPr lang="de-DE" sz="2000" baseline="0" dirty="0" smtClean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 </a:t>
                      </a:r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 </a:t>
                      </a:r>
                      <a:r>
                        <a:rPr lang="de-DE" sz="2000" b="1" dirty="0" smtClean="0"/>
                        <a:t>Suchbegriff „</a:t>
                      </a:r>
                      <a:r>
                        <a:rPr lang="de-DE" sz="2000" b="1" dirty="0" err="1" smtClean="0"/>
                        <a:t>free</a:t>
                      </a:r>
                      <a:r>
                        <a:rPr lang="de-DE" sz="2000" b="1" dirty="0" smtClean="0"/>
                        <a:t> </a:t>
                      </a:r>
                      <a:r>
                        <a:rPr lang="de-DE" sz="2000" b="1" dirty="0" err="1" smtClean="0"/>
                        <a:t>Scrum</a:t>
                      </a:r>
                      <a:r>
                        <a:rPr lang="de-DE" sz="2000" b="1" dirty="0" smtClean="0"/>
                        <a:t> Tool“</a:t>
                      </a:r>
                      <a:r>
                        <a:rPr lang="de-DE" sz="2000" b="1" baseline="0" dirty="0" smtClean="0"/>
                        <a:t> </a:t>
                      </a:r>
                      <a:r>
                        <a:rPr lang="de-DE" sz="2000" baseline="0" dirty="0" smtClean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</a:t>
                      </a:r>
                    </a:p>
                    <a:p>
                      <a:pPr algn="ctr"/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842"/>
              </p:ext>
            </p:extLst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Mehr</a:t>
                      </a:r>
                      <a:r>
                        <a:rPr lang="de-DE" sz="2000" baseline="0" dirty="0" smtClean="0"/>
                        <a:t> als </a:t>
                      </a:r>
                      <a:r>
                        <a:rPr lang="de-DE" sz="2000" b="1" baseline="0" dirty="0" smtClean="0"/>
                        <a:t>100</a:t>
                      </a:r>
                      <a:r>
                        <a:rPr lang="de-DE" sz="2000" baseline="0" dirty="0" smtClean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Nutzerzahlen</a:t>
                      </a:r>
                    </a:p>
                    <a:p>
                      <a:pPr algn="ctr"/>
                      <a:r>
                        <a:rPr lang="de-DE" sz="2000" dirty="0" err="1" smtClean="0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Meilenstein </a:t>
                      </a:r>
                      <a:r>
                        <a:rPr lang="de-DE" sz="2000" b="1" dirty="0" smtClean="0"/>
                        <a:t>Marktakzeptanz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Schnelle</a:t>
                      </a:r>
                      <a:r>
                        <a:rPr lang="de-DE" sz="2000" b="1" dirty="0" smtClean="0"/>
                        <a:t> Verbreitung</a:t>
                      </a:r>
                      <a:br>
                        <a:rPr lang="de-DE" sz="2000" b="1" dirty="0" smtClean="0"/>
                      </a:br>
                      <a:r>
                        <a:rPr lang="de-DE" sz="2000" b="0" dirty="0" smtClean="0"/>
                        <a:t>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In 6</a:t>
                      </a:r>
                      <a:r>
                        <a:rPr lang="de-DE" sz="2000" b="1" baseline="0" dirty="0" smtClean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28914" y="204650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Schulen</a:t>
            </a:r>
            <a:endParaRPr lang="de-DE" sz="2400" dirty="0"/>
          </a:p>
        </p:txBody>
      </p:sp>
      <p:sp>
        <p:nvSpPr>
          <p:cNvPr id="13" name="Pfeil nach rechts 12"/>
          <p:cNvSpPr/>
          <p:nvPr/>
        </p:nvSpPr>
        <p:spPr>
          <a:xfrm>
            <a:off x="2917370" y="217713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6457" y="2046505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Wachstumsstrategie: Bereitstellung des Produkts für </a:t>
            </a:r>
            <a:r>
              <a:rPr lang="de-DE" sz="2800" dirty="0" err="1" smtClean="0"/>
              <a:t>öffentl</a:t>
            </a:r>
            <a:r>
              <a:rPr lang="de-DE" sz="2800" dirty="0" smtClean="0"/>
              <a:t>. Einrichtungen</a:t>
            </a:r>
            <a:endParaRPr lang="de-DE" sz="28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81166" y="1584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Ziele: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801206" y="1584840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</a:t>
            </a:r>
            <a:r>
              <a:rPr lang="de-DE" sz="2400" dirty="0" smtClean="0"/>
              <a:t>rreichbar durch: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409038" y="153096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Strategien: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921660" y="311328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Bei Google zu finden</a:t>
            </a:r>
            <a:endParaRPr lang="de-DE" sz="2400" dirty="0"/>
          </a:p>
        </p:txBody>
      </p:sp>
      <p:sp>
        <p:nvSpPr>
          <p:cNvPr id="19" name="Pfeil nach rechts 18"/>
          <p:cNvSpPr/>
          <p:nvPr/>
        </p:nvSpPr>
        <p:spPr>
          <a:xfrm>
            <a:off x="2910116" y="324392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029203" y="3113287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Suchmaschinenoptimierung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921660" y="4172811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Nutzerzahlen steigern</a:t>
            </a:r>
            <a:endParaRPr lang="de-DE" sz="2400" dirty="0"/>
          </a:p>
        </p:txBody>
      </p:sp>
      <p:sp>
        <p:nvSpPr>
          <p:cNvPr id="22" name="Pfeil nach rechts 21"/>
          <p:cNvSpPr/>
          <p:nvPr/>
        </p:nvSpPr>
        <p:spPr>
          <a:xfrm>
            <a:off x="2910116" y="4303442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029203" y="4172809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Social</a:t>
            </a:r>
            <a:r>
              <a:rPr lang="de-DE" sz="2800" dirty="0" smtClean="0"/>
              <a:t> Media-Präsenz, Werbepartner in Printmedien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Firmen</a:t>
            </a:r>
            <a:endParaRPr lang="de-DE" sz="2400" dirty="0"/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43717" y="5203303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Trennung von kostenloser und Enterprise-Version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Preis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endParaRPr lang="de-DE" dirty="0" smtClean="0"/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Marketingstrategie/-ziele</a:t>
            </a:r>
          </a:p>
          <a:p>
            <a:r>
              <a:rPr lang="de-DE" dirty="0" smtClean="0"/>
              <a:t>Marketingmix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Absatzmögl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Kundenkreise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Benutzerdefiniert</PresentationFormat>
  <Paragraphs>140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Gliederung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Toni Laptop</cp:lastModifiedBy>
  <cp:revision>64</cp:revision>
  <dcterms:created xsi:type="dcterms:W3CDTF">2015-11-12T09:20:30Z</dcterms:created>
  <dcterms:modified xsi:type="dcterms:W3CDTF">2016-04-01T07:43:34Z</dcterms:modified>
</cp:coreProperties>
</file>