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76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>
        <p:scale>
          <a:sx n="100" d="100"/>
          <a:sy n="100" d="100"/>
        </p:scale>
        <p:origin x="-100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  <a:solidFill>
            <a:srgbClr val="7030A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31.03.2016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Projekt: Marketingkonzept „</a:t>
            </a:r>
            <a:r>
              <a:rPr lang="de-DE" dirty="0" err="1" smtClean="0"/>
              <a:t>Scrumiverse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on Lasse Jacobs, Kevin </a:t>
            </a:r>
            <a:r>
              <a:rPr lang="de-DE" dirty="0" err="1" smtClean="0"/>
              <a:t>Wesseler</a:t>
            </a:r>
            <a:r>
              <a:rPr lang="de-DE" dirty="0" smtClean="0"/>
              <a:t>, Kevin </a:t>
            </a:r>
            <a:r>
              <a:rPr lang="de-DE" dirty="0" err="1" smtClean="0"/>
              <a:t>Jolitz</a:t>
            </a:r>
            <a:r>
              <a:rPr lang="de-DE" dirty="0" smtClean="0"/>
              <a:t>, Joshua Ward und Toni </a:t>
            </a:r>
            <a:r>
              <a:rPr lang="de-DE" dirty="0" err="1" smtClean="0"/>
              <a:t>Serfling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768576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1/2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357"/>
              </p:ext>
            </p:extLst>
          </p:nvPr>
        </p:nvGraphicFramePr>
        <p:xfrm>
          <a:off x="895350" y="1697827"/>
          <a:ext cx="10448925" cy="388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/>
                <a:gridCol w="1990583"/>
                <a:gridCol w="2391059"/>
                <a:gridCol w="2545441"/>
                <a:gridCol w="1531259"/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 smtClean="0"/>
                        <a:t>S</a:t>
                      </a:r>
                      <a:r>
                        <a:rPr lang="de-DE" sz="2000" dirty="0" err="1" smtClean="0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M</a:t>
                      </a:r>
                      <a:r>
                        <a:rPr lang="de-DE" sz="2000" dirty="0" smtClean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A</a:t>
                      </a:r>
                      <a:r>
                        <a:rPr lang="de-DE" sz="2000" dirty="0" smtClean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R</a:t>
                      </a:r>
                      <a:r>
                        <a:rPr lang="de-DE" sz="2000" dirty="0" smtClean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T</a:t>
                      </a:r>
                      <a:r>
                        <a:rPr lang="de-DE" sz="2000" dirty="0" smtClean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Einsatz</a:t>
                      </a:r>
                      <a:r>
                        <a:rPr lang="de-DE" sz="2000" dirty="0" smtClean="0"/>
                        <a:t> des Tools in </a:t>
                      </a:r>
                      <a:r>
                        <a:rPr lang="de-DE" sz="2000" b="1" dirty="0" smtClean="0"/>
                        <a:t>Bremer Schulen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An </a:t>
                      </a:r>
                      <a:r>
                        <a:rPr lang="de-DE" sz="2000" b="1" dirty="0" smtClean="0"/>
                        <a:t>5</a:t>
                      </a:r>
                      <a:r>
                        <a:rPr lang="de-DE" sz="2000" baseline="0" dirty="0" smtClean="0"/>
                        <a:t> Schulen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 smtClean="0"/>
                        <a:t>Positive PR</a:t>
                      </a:r>
                      <a:r>
                        <a:rPr lang="de-DE" sz="2000" baseline="0" dirty="0" smtClean="0"/>
                        <a:t> für Produkt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Schulen </a:t>
                      </a:r>
                      <a:r>
                        <a:rPr lang="de-DE" sz="2000" b="1" dirty="0" smtClean="0"/>
                        <a:t>leicht</a:t>
                      </a:r>
                      <a:r>
                        <a:rPr lang="de-DE" sz="2000" baseline="0" dirty="0" smtClean="0"/>
                        <a:t> zu </a:t>
                      </a:r>
                      <a:r>
                        <a:rPr lang="de-DE" sz="2000" b="1" baseline="0" dirty="0" smtClean="0"/>
                        <a:t>erreichen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 smtClean="0"/>
                        <a:t>Im ersten Jahr 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Mit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="1" baseline="0" dirty="0" smtClean="0"/>
                        <a:t>Suchbegriff „</a:t>
                      </a:r>
                      <a:r>
                        <a:rPr lang="de-DE" sz="2000" b="1" baseline="0" dirty="0" err="1" smtClean="0"/>
                        <a:t>Scrum</a:t>
                      </a:r>
                      <a:r>
                        <a:rPr lang="de-DE" sz="2000" b="1" baseline="0" dirty="0" smtClean="0"/>
                        <a:t> Tool“ </a:t>
                      </a:r>
                      <a:r>
                        <a:rPr lang="de-DE" sz="2000" baseline="0" dirty="0" smtClean="0"/>
                        <a:t>bei Google 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Innerhalb</a:t>
                      </a:r>
                      <a:r>
                        <a:rPr lang="de-DE" sz="2000" baseline="0" dirty="0" smtClean="0"/>
                        <a:t> von </a:t>
                      </a:r>
                      <a:r>
                        <a:rPr lang="de-DE" sz="2000" b="1" baseline="0" dirty="0" smtClean="0"/>
                        <a:t>10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Erhöht </a:t>
                      </a:r>
                      <a:r>
                        <a:rPr lang="de-DE" sz="2000" b="1" dirty="0" smtClean="0"/>
                        <a:t>Bekanntheitsgrad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Zeitfenster groß </a:t>
                      </a:r>
                      <a:r>
                        <a:rPr lang="de-DE" sz="2000" dirty="0" smtClean="0"/>
                        <a:t>genug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</a:t>
                      </a:r>
                      <a:r>
                        <a:rPr lang="de-DE" sz="2000" b="1" baseline="0" dirty="0" smtClean="0"/>
                        <a:t> e</a:t>
                      </a:r>
                      <a:r>
                        <a:rPr lang="de-DE" sz="2000" b="1" dirty="0" smtClean="0"/>
                        <a:t>rsten Jahr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Mit </a:t>
                      </a:r>
                      <a:r>
                        <a:rPr lang="de-DE" sz="2000" b="1" dirty="0" smtClean="0"/>
                        <a:t>Suchbegriff „</a:t>
                      </a:r>
                      <a:r>
                        <a:rPr lang="de-DE" sz="2000" b="1" dirty="0" err="1" smtClean="0"/>
                        <a:t>free</a:t>
                      </a:r>
                      <a:r>
                        <a:rPr lang="de-DE" sz="2000" b="1" dirty="0" smtClean="0"/>
                        <a:t> </a:t>
                      </a:r>
                      <a:r>
                        <a:rPr lang="de-DE" sz="2000" b="1" dirty="0" err="1" smtClean="0"/>
                        <a:t>Scrum</a:t>
                      </a:r>
                      <a:r>
                        <a:rPr lang="de-DE" sz="2000" b="1" dirty="0" smtClean="0"/>
                        <a:t> Tool“</a:t>
                      </a:r>
                      <a:r>
                        <a:rPr lang="de-DE" sz="2000" b="1" baseline="0" dirty="0" smtClean="0"/>
                        <a:t> </a:t>
                      </a:r>
                      <a:r>
                        <a:rPr lang="de-DE" sz="2000" baseline="0" dirty="0" smtClean="0"/>
                        <a:t>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Innerhalb</a:t>
                      </a:r>
                      <a:r>
                        <a:rPr lang="de-DE" sz="2000" baseline="0" dirty="0" smtClean="0"/>
                        <a:t> von </a:t>
                      </a:r>
                      <a:r>
                        <a:rPr lang="de-DE" sz="2000" b="1" baseline="0" dirty="0" smtClean="0"/>
                        <a:t>5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Erhöht </a:t>
                      </a:r>
                      <a:r>
                        <a:rPr lang="de-DE" sz="2000" b="1" dirty="0" smtClean="0"/>
                        <a:t>Bekanntheitsgrad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Zeitfenster groß</a:t>
                      </a:r>
                    </a:p>
                    <a:p>
                      <a:pPr algn="ctr"/>
                      <a:r>
                        <a:rPr lang="de-DE" sz="2000" dirty="0" smtClean="0"/>
                        <a:t>genug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</a:t>
                      </a:r>
                      <a:r>
                        <a:rPr lang="de-DE" sz="2000" b="1" baseline="0" dirty="0" smtClean="0"/>
                        <a:t> e</a:t>
                      </a:r>
                      <a:r>
                        <a:rPr lang="de-DE" sz="2000" b="1" dirty="0" smtClean="0"/>
                        <a:t>rsten Jahr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5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2/2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11842"/>
              </p:ext>
            </p:extLst>
          </p:nvPr>
        </p:nvGraphicFramePr>
        <p:xfrm>
          <a:off x="895350" y="1697827"/>
          <a:ext cx="10448925" cy="281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/>
                <a:gridCol w="1990583"/>
                <a:gridCol w="2391059"/>
                <a:gridCol w="2545441"/>
                <a:gridCol w="1531259"/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 smtClean="0"/>
                        <a:t>S</a:t>
                      </a:r>
                      <a:r>
                        <a:rPr lang="de-DE" sz="2000" dirty="0" err="1" smtClean="0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M</a:t>
                      </a:r>
                      <a:r>
                        <a:rPr lang="de-DE" sz="2000" dirty="0" smtClean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A</a:t>
                      </a:r>
                      <a:r>
                        <a:rPr lang="de-DE" sz="2000" dirty="0" smtClean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R</a:t>
                      </a:r>
                      <a:r>
                        <a:rPr lang="de-DE" sz="2000" dirty="0" smtClean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T</a:t>
                      </a:r>
                      <a:r>
                        <a:rPr lang="de-DE" sz="2000" dirty="0" smtClean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Mehr</a:t>
                      </a:r>
                      <a:r>
                        <a:rPr lang="de-DE" sz="2000" baseline="0" dirty="0" smtClean="0"/>
                        <a:t> als </a:t>
                      </a:r>
                      <a:r>
                        <a:rPr lang="de-DE" sz="2000" b="1" baseline="0" dirty="0" smtClean="0"/>
                        <a:t>100</a:t>
                      </a:r>
                      <a:r>
                        <a:rPr lang="de-DE" sz="2000" baseline="0" dirty="0" smtClean="0"/>
                        <a:t> Nutzer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Nutzerzahlen</a:t>
                      </a:r>
                    </a:p>
                    <a:p>
                      <a:pPr algn="ctr"/>
                      <a:r>
                        <a:rPr lang="de-DE" sz="2000" dirty="0" err="1" smtClean="0"/>
                        <a:t>betrachtbar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Meilenstein </a:t>
                      </a:r>
                      <a:r>
                        <a:rPr lang="de-DE" sz="2000" b="1" dirty="0" smtClean="0"/>
                        <a:t>Marktakzeptanz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Schnelle</a:t>
                      </a:r>
                      <a:r>
                        <a:rPr lang="de-DE" sz="2000" b="1" dirty="0" smtClean="0"/>
                        <a:t> Verbreitung</a:t>
                      </a:r>
                      <a:br>
                        <a:rPr lang="de-DE" sz="2000" b="1" dirty="0" smtClean="0"/>
                      </a:br>
                      <a:r>
                        <a:rPr lang="de-DE" sz="2000" b="0" dirty="0" smtClean="0"/>
                        <a:t>geplant</a:t>
                      </a:r>
                      <a:endParaRPr lang="de-DE" sz="2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In 6</a:t>
                      </a:r>
                      <a:r>
                        <a:rPr lang="de-DE" sz="2000" b="1" baseline="0" dirty="0" smtClean="0"/>
                        <a:t> Monaten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Lizensierung</a:t>
                      </a:r>
                      <a:r>
                        <a:rPr lang="de-DE" sz="2000" b="1" baseline="0" dirty="0" smtClean="0"/>
                        <a:t>/ Installation</a:t>
                      </a:r>
                      <a:r>
                        <a:rPr lang="de-DE" sz="2000" baseline="0" dirty="0" smtClean="0"/>
                        <a:t> in </a:t>
                      </a:r>
                      <a:r>
                        <a:rPr lang="de-DE" sz="2000" b="1" baseline="0" dirty="0" smtClean="0"/>
                        <a:t>Unternehmen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Für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1" baseline="0" dirty="0" smtClean="0"/>
                        <a:t>eine Firma</a:t>
                      </a:r>
                      <a:r>
                        <a:rPr lang="de-DE" sz="2000" b="0" baseline="0" dirty="0" smtClean="0"/>
                        <a:t> geplant</a:t>
                      </a:r>
                      <a:endParaRPr lang="de-DE" sz="2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Meilenstein</a:t>
                      </a:r>
                    </a:p>
                    <a:p>
                      <a:pPr algn="ctr"/>
                      <a:r>
                        <a:rPr lang="de-DE" sz="2000" b="1" dirty="0" smtClean="0"/>
                        <a:t>Akzeptanz</a:t>
                      </a:r>
                      <a:r>
                        <a:rPr lang="de-DE" sz="2000" b="0" dirty="0" smtClean="0"/>
                        <a:t> im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1" baseline="0" dirty="0" smtClean="0"/>
                        <a:t>Gewerbe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Nur </a:t>
                      </a:r>
                      <a:r>
                        <a:rPr lang="de-DE" sz="2000" b="1" dirty="0" smtClean="0"/>
                        <a:t>eine Firma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 ersten Jahr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0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25" y="2153060"/>
            <a:ext cx="4370745" cy="1456915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Strategien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3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Produkt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Distribution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91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Preis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9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Kommunikation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9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L-Form 8"/>
          <p:cNvSpPr/>
          <p:nvPr/>
        </p:nvSpPr>
        <p:spPr>
          <a:xfrm rot="19060526">
            <a:off x="2564409" y="2538636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550" y="3429000"/>
            <a:ext cx="49207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Interessanter Einblick ins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Nutzung des eigenen Produkts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11" name="Plus 10"/>
          <p:cNvSpPr/>
          <p:nvPr/>
        </p:nvSpPr>
        <p:spPr>
          <a:xfrm rot="2705402">
            <a:off x="8210550" y="2209800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600825" y="3429000"/>
            <a:ext cx="44863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Zeitdruck durch andere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Sehr abstrakt, da nur 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Anforderungen teilweise unklar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00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</a:p>
          <a:p>
            <a:endParaRPr lang="de-DE" dirty="0" smtClean="0"/>
          </a:p>
          <a:p>
            <a:r>
              <a:rPr lang="de-DE" dirty="0" smtClean="0"/>
              <a:t>Marktanalyse</a:t>
            </a:r>
          </a:p>
          <a:p>
            <a:r>
              <a:rPr lang="de-DE" dirty="0" smtClean="0"/>
              <a:t>Marketingstrategie/-ziele</a:t>
            </a:r>
          </a:p>
          <a:p>
            <a:r>
              <a:rPr lang="de-DE" dirty="0" smtClean="0"/>
              <a:t>Marketingmix</a:t>
            </a:r>
          </a:p>
          <a:p>
            <a:endParaRPr lang="de-DE" dirty="0" smtClean="0"/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5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Konkurrenz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Absatzmögl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Kundenkreise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3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1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Zukunftsprognose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8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6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Benutzerdefiniert</PresentationFormat>
  <Paragraphs>129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 Theme</vt:lpstr>
      <vt:lpstr>PowerPoint-Präsentation</vt:lpstr>
      <vt:lpstr>Gliederung</vt:lpstr>
      <vt:lpstr>Projektplanung</vt:lpstr>
      <vt:lpstr>Marktanalyse</vt:lpstr>
      <vt:lpstr>Marktanalyse</vt:lpstr>
      <vt:lpstr>Marktanalyse</vt:lpstr>
      <vt:lpstr>Marktanalyse</vt:lpstr>
      <vt:lpstr>Marktanalyse</vt:lpstr>
      <vt:lpstr>Marktanalyse</vt:lpstr>
      <vt:lpstr>Marketingstrategien/-ziele</vt:lpstr>
      <vt:lpstr>Marketingstrategien/-ziele</vt:lpstr>
      <vt:lpstr>Marketingstrategien/-ziele</vt:lpstr>
      <vt:lpstr>Marketingmix</vt:lpstr>
      <vt:lpstr>Marketingmix</vt:lpstr>
      <vt:lpstr>Marketingmix</vt:lpstr>
      <vt:lpstr>Marketingmix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DoctorWhose</cp:lastModifiedBy>
  <cp:revision>61</cp:revision>
  <dcterms:created xsi:type="dcterms:W3CDTF">2015-11-12T09:20:30Z</dcterms:created>
  <dcterms:modified xsi:type="dcterms:W3CDTF">2016-03-31T15:33:00Z</dcterms:modified>
</cp:coreProperties>
</file>