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100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6441A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-164316"/>
            <a:ext cx="5314950" cy="29176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5" y="1970170"/>
            <a:ext cx="6909674" cy="1760012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Jolitz</cp:lastModifiedBy>
  <cp:revision>49</cp:revision>
  <dcterms:created xsi:type="dcterms:W3CDTF">2015-11-12T09:20:30Z</dcterms:created>
  <dcterms:modified xsi:type="dcterms:W3CDTF">2016-01-05T00:09:54Z</dcterms:modified>
</cp:coreProperties>
</file>