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043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453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58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7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58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95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37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61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14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79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2E1D-3618-4124-8858-343D95C8E6E7}" type="datetimeFigureOut">
              <a:rPr lang="fi-FI" smtClean="0"/>
              <a:t>15.10.2018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5F30-D05C-417B-9A5C-BD29703E1B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899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124"/>
            <a:ext cx="9144000" cy="833185"/>
          </a:xfrm>
        </p:spPr>
        <p:txBody>
          <a:bodyPr>
            <a:normAutofit fontScale="90000"/>
          </a:bodyPr>
          <a:lstStyle/>
          <a:p>
            <a:pPr algn="l"/>
            <a:r>
              <a:rPr lang="fi-FI" dirty="0"/>
              <a:t>Infrastucture as Code (IaC)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2581"/>
            <a:ext cx="9144000" cy="4881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Infrastructure as Code is the management of infrastructure (networks, virtual machines, load balancers, and connection topology) in a descriptive model, using the same versioning as DevOps team uses for source code.</a:t>
            </a:r>
          </a:p>
          <a:p>
            <a:pPr algn="l"/>
            <a:r>
              <a:rPr lang="en-US" dirty="0"/>
              <a:t>Like the principle that the same source code generates the same binary, an </a:t>
            </a:r>
            <a:r>
              <a:rPr lang="en-US" dirty="0" err="1"/>
              <a:t>IaC</a:t>
            </a:r>
            <a:r>
              <a:rPr lang="en-US" dirty="0"/>
              <a:t> model generates the same environment every time it is applied.</a:t>
            </a:r>
          </a:p>
          <a:p>
            <a:pPr algn="l"/>
            <a:r>
              <a:rPr lang="en-US" dirty="0"/>
              <a:t>Infrastructure as Code evolved to solve the problem of </a:t>
            </a:r>
            <a:r>
              <a:rPr lang="en-US" i="1" dirty="0"/>
              <a:t>environment drift</a:t>
            </a:r>
            <a:r>
              <a:rPr lang="en-US" dirty="0"/>
              <a:t> in the release pipeline. Without </a:t>
            </a:r>
            <a:r>
              <a:rPr lang="en-US" dirty="0" err="1"/>
              <a:t>IaC</a:t>
            </a:r>
            <a:r>
              <a:rPr lang="en-US" dirty="0"/>
              <a:t>, teams must maintain the settings of individual deployment environments. Over time, each environment becomes a </a:t>
            </a:r>
            <a:r>
              <a:rPr lang="en-US" i="1" dirty="0"/>
              <a:t>snowflake</a:t>
            </a:r>
            <a:r>
              <a:rPr lang="en-US" dirty="0"/>
              <a:t>, that is, a unique configuration that cannot be reproduced automatically.</a:t>
            </a:r>
          </a:p>
          <a:p>
            <a:pPr algn="l"/>
            <a:r>
              <a:rPr lang="en-US" dirty="0"/>
              <a:t>Inconsistency among environments leads to issues during deployments. With snowflakes, administration and maintenance of infrastructure involves manual processes which were hard to track and contributed to errors.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practice in Infrastructure as Code is to write your definitions in a declarative way versus an imperative way. You define the state of the infrastructure you want to have and let the system do the work on getting there.</a:t>
            </a:r>
          </a:p>
          <a:p>
            <a:r>
              <a:rPr lang="en-US" dirty="0"/>
              <a:t>In the Azure Cloud, the way to use declarative code definition files are ARM templates. The templates define what you want to deploy. Besides the native tooling you can use a third-party tool like Terraform to deploy declarative files to </a:t>
            </a:r>
            <a:r>
              <a:rPr lang="en-US" dirty="0" err="1"/>
              <a:t>AzureRM</a:t>
            </a:r>
            <a:r>
              <a:rPr lang="en-US" dirty="0"/>
              <a:t>.</a:t>
            </a:r>
          </a:p>
          <a:p>
            <a:r>
              <a:rPr lang="en-US" dirty="0"/>
              <a:t>PowerShell scripts use an imperative way, the code defines how you want to deploy. In PowerShell you specify how you want to reach your goals.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65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 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732"/>
            <a:ext cx="6451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Single source of truth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infrastructure declaration files are placed in a source control repository. This is the single source of truth. All team members can see and work on the files and start their own version </a:t>
            </a:r>
            <a:r>
              <a:rPr lang="fi-FI" dirty="0"/>
              <a:t>version of the infrastructure. </a:t>
            </a:r>
            <a:r>
              <a:rPr lang="en-US" dirty="0"/>
              <a:t>They can test it, and then commit changes to source control. All changes are under version control and can be linked to work items.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685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Azure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allows you to provision your applications using a declarative template. In a single template, you can deploy multiple services along with their dependencies. You use the same template to repeatedly deploy your application during every stage of the application lifecycle.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35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589B-27B8-4C2E-92D1-1A5E105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3F4D-AFB1-424F-94FB-EC122D8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Stateful IaC provided by HashiCorp (Vagrant, Packer, Vault, etc.)</a:t>
            </a:r>
          </a:p>
          <a:p>
            <a:r>
              <a:rPr lang="fi-FI" dirty="0"/>
              <a:t>Extensible with multible existing providers supported</a:t>
            </a:r>
          </a:p>
          <a:p>
            <a:r>
              <a:rPr lang="fi-FI" dirty="0"/>
              <a:t>Supports codifying across Cloud provider infrastructures</a:t>
            </a:r>
          </a:p>
          <a:p>
            <a:r>
              <a:rPr lang="fi-FI" dirty="0"/>
              <a:t>Available in Azure Cloud CLI</a:t>
            </a:r>
          </a:p>
          <a:p>
            <a:r>
              <a:rPr lang="fi-FI" dirty="0"/>
              <a:t>Open Source licensed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https://terraform.io</a:t>
            </a:r>
          </a:p>
        </p:txBody>
      </p:sp>
    </p:spTree>
    <p:extLst>
      <p:ext uri="{BB962C8B-B14F-4D97-AF65-F5344CB8AC3E}">
        <p14:creationId xmlns:p14="http://schemas.microsoft.com/office/powerpoint/2010/main" val="21821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benefits of using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deploy, manage, and monitor all the resources for your solution as a group, rather than handling these resources individually.</a:t>
            </a:r>
          </a:p>
          <a:p>
            <a:r>
              <a:rPr lang="en-US" dirty="0"/>
              <a:t>You can repeatedly deploy your solution throughout the development lifecycle and have confidence your resources are deployed in a consistent state.</a:t>
            </a:r>
          </a:p>
          <a:p>
            <a:r>
              <a:rPr lang="en-US" dirty="0"/>
              <a:t>You can manage your infrastructure through declarative templates rather than scripts.</a:t>
            </a:r>
          </a:p>
          <a:p>
            <a:r>
              <a:rPr lang="en-US" dirty="0"/>
              <a:t>You can define the dependencies between resources so they're deployed in the correct order.</a:t>
            </a:r>
          </a:p>
          <a:p>
            <a:r>
              <a:rPr lang="en-US" dirty="0"/>
              <a:t>You can apply access control to all services in your resource group because Role-Based Access Control (RBAC) is natively integrated into the management platform.</a:t>
            </a:r>
          </a:p>
          <a:p>
            <a:r>
              <a:rPr lang="en-US" dirty="0"/>
              <a:t>You can apply tags to resources to logically organize all the resources in your subscription.</a:t>
            </a:r>
          </a:p>
          <a:p>
            <a:r>
              <a:rPr lang="en-US" dirty="0"/>
              <a:t>You can clarify your organization's billing by viewing costs for a group of resources sharing the same tag.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24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Infrastucture as Code (IaC)</vt:lpstr>
      <vt:lpstr>Imperative vs Declarative </vt:lpstr>
      <vt:lpstr>Imperative vs Declarative </vt:lpstr>
      <vt:lpstr>Single source of truth</vt:lpstr>
      <vt:lpstr>Azure Resource Manager</vt:lpstr>
      <vt:lpstr>Terraform</vt:lpstr>
      <vt:lpstr>The benefits of using Resource Manager</vt:lpstr>
    </vt:vector>
  </TitlesOfParts>
  <Company>Tieto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Infrastucture as Code (IaC)</dc:title>
  <dc:creator>Haggman Juhani</dc:creator>
  <cp:lastModifiedBy>Korpi Lari</cp:lastModifiedBy>
  <cp:revision>8</cp:revision>
  <dcterms:created xsi:type="dcterms:W3CDTF">2018-10-15T08:10:28Z</dcterms:created>
  <dcterms:modified xsi:type="dcterms:W3CDTF">2018-10-15T09:13:43Z</dcterms:modified>
</cp:coreProperties>
</file>