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DBC3-2AA1-4F69-AD68-E4F460C577DB}" type="datetimeFigureOut">
              <a:rPr lang="fr-FR" smtClean="0"/>
              <a:t>03/03/2020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45FD-1808-4B62-8962-F5BBDD1E3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78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DBC3-2AA1-4F69-AD68-E4F460C577DB}" type="datetimeFigureOut">
              <a:rPr lang="fr-FR" smtClean="0"/>
              <a:t>03/03/2020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45FD-1808-4B62-8962-F5BBDD1E3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08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DBC3-2AA1-4F69-AD68-E4F460C577DB}" type="datetimeFigureOut">
              <a:rPr lang="fr-FR" smtClean="0"/>
              <a:t>03/03/2020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45FD-1808-4B62-8962-F5BBDD1E3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444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DBC3-2AA1-4F69-AD68-E4F460C577DB}" type="datetimeFigureOut">
              <a:rPr lang="fr-FR" smtClean="0"/>
              <a:t>03/03/2020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45FD-1808-4B62-8962-F5BBDD1E3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86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DBC3-2AA1-4F69-AD68-E4F460C577DB}" type="datetimeFigureOut">
              <a:rPr lang="fr-FR" smtClean="0"/>
              <a:t>03/03/2020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45FD-1808-4B62-8962-F5BBDD1E3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73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DBC3-2AA1-4F69-AD68-E4F460C577DB}" type="datetimeFigureOut">
              <a:rPr lang="fr-FR" smtClean="0"/>
              <a:t>03/03/2020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45FD-1808-4B62-8962-F5BBDD1E3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0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DBC3-2AA1-4F69-AD68-E4F460C577DB}" type="datetimeFigureOut">
              <a:rPr lang="fr-FR" smtClean="0"/>
              <a:t>03/03/2020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45FD-1808-4B62-8962-F5BBDD1E3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22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DBC3-2AA1-4F69-AD68-E4F460C577DB}" type="datetimeFigureOut">
              <a:rPr lang="fr-FR" smtClean="0"/>
              <a:t>03/03/2020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45FD-1808-4B62-8962-F5BBDD1E3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56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DBC3-2AA1-4F69-AD68-E4F460C577DB}" type="datetimeFigureOut">
              <a:rPr lang="fr-FR" smtClean="0"/>
              <a:t>03/03/2020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45FD-1808-4B62-8962-F5BBDD1E3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2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DBC3-2AA1-4F69-AD68-E4F460C577DB}" type="datetimeFigureOut">
              <a:rPr lang="fr-FR" smtClean="0"/>
              <a:t>03/03/2020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45FD-1808-4B62-8962-F5BBDD1E3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77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DBC3-2AA1-4F69-AD68-E4F460C577DB}" type="datetimeFigureOut">
              <a:rPr lang="fr-FR" smtClean="0"/>
              <a:t>03/03/2020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45FD-1808-4B62-8962-F5BBDD1E3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30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DDBC3-2AA1-4F69-AD68-E4F460C577DB}" type="datetimeFigureOut">
              <a:rPr lang="fr-FR" smtClean="0"/>
              <a:t>03/03/2020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045FD-1808-4B62-8962-F5BBDD1E3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75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ésultat de recherche d'images pour &quot;analog slide position sensor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66771" y="-132993"/>
            <a:ext cx="783763" cy="145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258" y="2638338"/>
            <a:ext cx="1476032" cy="107234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327" y="1348926"/>
            <a:ext cx="1875125" cy="114265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5335">
            <a:off x="1553963" y="1577178"/>
            <a:ext cx="1748986" cy="1208549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31573" y="4927206"/>
            <a:ext cx="1939636" cy="145472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48545" flipH="1">
            <a:off x="10416152" y="4768661"/>
            <a:ext cx="1144885" cy="1175539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49637">
            <a:off x="6350951" y="4777821"/>
            <a:ext cx="1073552" cy="1175539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7781123" y="6023239"/>
            <a:ext cx="267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Kristen ITC" panose="03050502040202030202" pitchFamily="66" charset="0"/>
              </a:rPr>
              <a:t>Equipements DMX</a:t>
            </a:r>
            <a:endParaRPr lang="fr-FR" dirty="0">
              <a:latin typeface="Kristen ITC" panose="03050502040202030202" pitchFamily="66" charset="0"/>
            </a:endParaRPr>
          </a:p>
        </p:txBody>
      </p:sp>
      <p:pic>
        <p:nvPicPr>
          <p:cNvPr id="19" name="Picture 2" descr="Résultat de recherche d'images pour &quot;saber rgbw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277643" y="4641599"/>
            <a:ext cx="1289524" cy="128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/>
          <p:cNvSpPr txBox="1"/>
          <p:nvPr/>
        </p:nvSpPr>
        <p:spPr>
          <a:xfrm>
            <a:off x="1724199" y="6373704"/>
            <a:ext cx="277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Kristen ITC" panose="03050502040202030202" pitchFamily="66" charset="0"/>
              </a:rPr>
              <a:t>Ordinateur/Machine</a:t>
            </a:r>
            <a:endParaRPr lang="fr-FR" dirty="0">
              <a:latin typeface="Kristen ITC" panose="03050502040202030202" pitchFamily="66" charset="0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1469278" y="145899"/>
            <a:ext cx="8079189" cy="393903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>
            <a:off x="6141290" y="4532160"/>
            <a:ext cx="5981705" cy="202621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Double flèche horizontale 22"/>
          <p:cNvSpPr/>
          <p:nvPr/>
        </p:nvSpPr>
        <p:spPr>
          <a:xfrm rot="8582447">
            <a:off x="2501928" y="4019365"/>
            <a:ext cx="2317120" cy="468517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805234" y="3690985"/>
            <a:ext cx="1196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Kristen ITC" panose="03050502040202030202" pitchFamily="66" charset="0"/>
              </a:rPr>
              <a:t>Arduino</a:t>
            </a:r>
            <a:endParaRPr lang="fr-FR" dirty="0">
              <a:latin typeface="Kristen ITC" panose="03050502040202030202" pitchFamily="66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7535498" y="2482403"/>
            <a:ext cx="2773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Kristen ITC" panose="03050502040202030202" pitchFamily="66" charset="0"/>
              </a:rPr>
              <a:t>Multiplexeur Analogique</a:t>
            </a:r>
            <a:endParaRPr lang="fr-FR" dirty="0">
              <a:latin typeface="Kristen ITC" panose="03050502040202030202" pitchFamily="66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4614405" y="887601"/>
            <a:ext cx="2773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Kristen ITC" panose="03050502040202030202" pitchFamily="66" charset="0"/>
              </a:rPr>
              <a:t>Potentiomètre </a:t>
            </a:r>
            <a:endParaRPr lang="fr-FR" dirty="0">
              <a:latin typeface="Kristen ITC" panose="03050502040202030202" pitchFamily="66" charset="0"/>
            </a:endParaRPr>
          </a:p>
          <a:p>
            <a:r>
              <a:rPr lang="fr-FR" dirty="0" smtClean="0">
                <a:latin typeface="Kristen ITC" panose="03050502040202030202" pitchFamily="66" charset="0"/>
              </a:rPr>
              <a:t>Vertical</a:t>
            </a:r>
            <a:endParaRPr lang="fr-FR" dirty="0">
              <a:latin typeface="Kristen ITC" panose="03050502040202030202" pitchFamily="66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1615043" y="2567080"/>
            <a:ext cx="172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Kristen ITC" panose="03050502040202030202" pitchFamily="66" charset="0"/>
              </a:rPr>
              <a:t>Ecran LCD</a:t>
            </a:r>
            <a:endParaRPr lang="fr-FR" dirty="0">
              <a:latin typeface="Kristen ITC" panose="03050502040202030202" pitchFamily="66" charset="0"/>
            </a:endParaRPr>
          </a:p>
        </p:txBody>
      </p:sp>
      <p:sp>
        <p:nvSpPr>
          <p:cNvPr id="28" name="Flèche vers le haut 27"/>
          <p:cNvSpPr/>
          <p:nvPr/>
        </p:nvSpPr>
        <p:spPr>
          <a:xfrm rot="4803472">
            <a:off x="4745933" y="4338996"/>
            <a:ext cx="415754" cy="2234172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vers le haut 29"/>
          <p:cNvSpPr/>
          <p:nvPr/>
        </p:nvSpPr>
        <p:spPr>
          <a:xfrm rot="4241720">
            <a:off x="6423605" y="1745036"/>
            <a:ext cx="415754" cy="1344154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 vers le haut 30"/>
          <p:cNvSpPr/>
          <p:nvPr/>
        </p:nvSpPr>
        <p:spPr>
          <a:xfrm rot="21172972">
            <a:off x="5163697" y="1529006"/>
            <a:ext cx="415754" cy="1062595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lèche vers le haut 31"/>
          <p:cNvSpPr/>
          <p:nvPr/>
        </p:nvSpPr>
        <p:spPr>
          <a:xfrm rot="17852015">
            <a:off x="3797363" y="2056785"/>
            <a:ext cx="415754" cy="1251275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4537126" y="4099734"/>
            <a:ext cx="235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65000"/>
                  </a:schemeClr>
                </a:solidFill>
                <a:latin typeface="Kristen ITC" panose="03050502040202030202" pitchFamily="66" charset="0"/>
              </a:rPr>
              <a:t>Console Matérielle</a:t>
            </a:r>
            <a:endParaRPr lang="fr-FR" sz="1400" dirty="0">
              <a:solidFill>
                <a:schemeClr val="bg1">
                  <a:lumMod val="65000"/>
                </a:schemeClr>
              </a:solidFill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399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Kristen ITC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BOURY Aurélien</dc:creator>
  <cp:lastModifiedBy>BOURY Aurélien</cp:lastModifiedBy>
  <cp:revision>4</cp:revision>
  <dcterms:created xsi:type="dcterms:W3CDTF">2020-03-03T14:33:59Z</dcterms:created>
  <dcterms:modified xsi:type="dcterms:W3CDTF">2020-03-03T15:23:06Z</dcterms:modified>
</cp:coreProperties>
</file>