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7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4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8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0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7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0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75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analog slide position senso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66771" y="-132993"/>
            <a:ext cx="783763" cy="145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58" y="2638338"/>
            <a:ext cx="1476032" cy="10723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27" y="1348926"/>
            <a:ext cx="1875125" cy="11426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5335">
            <a:off x="1553963" y="1577178"/>
            <a:ext cx="1748986" cy="120854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1573" y="4927206"/>
            <a:ext cx="1939636" cy="145472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48545" flipH="1">
            <a:off x="10416152" y="4768661"/>
            <a:ext cx="1144885" cy="117553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49637">
            <a:off x="6350951" y="4777821"/>
            <a:ext cx="1073552" cy="1175539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7781123" y="6023239"/>
            <a:ext cx="26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Equipements DMX</a:t>
            </a:r>
            <a:endParaRPr lang="fr-FR" dirty="0">
              <a:latin typeface="Kristen ITC" panose="03050502040202030202" pitchFamily="66" charset="0"/>
            </a:endParaRPr>
          </a:p>
        </p:txBody>
      </p:sp>
      <p:pic>
        <p:nvPicPr>
          <p:cNvPr id="19" name="Picture 2" descr="Résultat de recherche d'images pour &quot;saber rgbw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77643" y="4641599"/>
            <a:ext cx="1289524" cy="12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1724199" y="6373704"/>
            <a:ext cx="27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Ordinateur/Machine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469278" y="145899"/>
            <a:ext cx="8079189" cy="39390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141290" y="4532160"/>
            <a:ext cx="5981705" cy="20262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uble flèche horizontale 22"/>
          <p:cNvSpPr/>
          <p:nvPr/>
        </p:nvSpPr>
        <p:spPr>
          <a:xfrm rot="8582447">
            <a:off x="2501928" y="4019365"/>
            <a:ext cx="2317120" cy="46851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05234" y="3690985"/>
            <a:ext cx="119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Kristen ITC" panose="03050502040202030202" pitchFamily="66" charset="0"/>
              </a:rPr>
              <a:t>Arduino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535498" y="2482403"/>
            <a:ext cx="277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Multiplexeur Analogique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614405" y="887601"/>
            <a:ext cx="277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Potentiomètre horizontal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615043" y="2567080"/>
            <a:ext cx="17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Ecran LCD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8" name="Flèche vers le haut 27"/>
          <p:cNvSpPr/>
          <p:nvPr/>
        </p:nvSpPr>
        <p:spPr>
          <a:xfrm rot="4803472">
            <a:off x="4745933" y="4338996"/>
            <a:ext cx="415754" cy="223417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haut 29"/>
          <p:cNvSpPr/>
          <p:nvPr/>
        </p:nvSpPr>
        <p:spPr>
          <a:xfrm rot="4241720">
            <a:off x="6423605" y="1745036"/>
            <a:ext cx="415754" cy="1344154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haut 30"/>
          <p:cNvSpPr/>
          <p:nvPr/>
        </p:nvSpPr>
        <p:spPr>
          <a:xfrm rot="21172972">
            <a:off x="5163697" y="1529006"/>
            <a:ext cx="415754" cy="106259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haut 31"/>
          <p:cNvSpPr/>
          <p:nvPr/>
        </p:nvSpPr>
        <p:spPr>
          <a:xfrm rot="17852015">
            <a:off x="3797363" y="2056785"/>
            <a:ext cx="415754" cy="125127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537126" y="4099734"/>
            <a:ext cx="235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Kristen ITC" panose="03050502040202030202" pitchFamily="66" charset="0"/>
              </a:rPr>
              <a:t>Console Matérielle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39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Kristen ITC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BOURY Aurélien</dc:creator>
  <cp:lastModifiedBy>BOURY Aurélien</cp:lastModifiedBy>
  <cp:revision>3</cp:revision>
  <dcterms:created xsi:type="dcterms:W3CDTF">2020-03-03T14:33:59Z</dcterms:created>
  <dcterms:modified xsi:type="dcterms:W3CDTF">2020-03-03T14:49:35Z</dcterms:modified>
</cp:coreProperties>
</file>