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15B-C778-4B7F-8BB5-8E8EAD6BF106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F7CD-4B37-4E46-B262-2DCCDCAC1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9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15B-C778-4B7F-8BB5-8E8EAD6BF106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F7CD-4B37-4E46-B262-2DCCDCAC1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85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15B-C778-4B7F-8BB5-8E8EAD6BF106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F7CD-4B37-4E46-B262-2DCCDCAC1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10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15B-C778-4B7F-8BB5-8E8EAD6BF106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F7CD-4B37-4E46-B262-2DCCDCAC1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39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15B-C778-4B7F-8BB5-8E8EAD6BF106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F7CD-4B37-4E46-B262-2DCCDCAC1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759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15B-C778-4B7F-8BB5-8E8EAD6BF106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F7CD-4B37-4E46-B262-2DCCDCAC1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64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15B-C778-4B7F-8BB5-8E8EAD6BF106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F7CD-4B37-4E46-B262-2DCCDCAC1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71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15B-C778-4B7F-8BB5-8E8EAD6BF106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F7CD-4B37-4E46-B262-2DCCDCAC1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15B-C778-4B7F-8BB5-8E8EAD6BF106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F7CD-4B37-4E46-B262-2DCCDCAC1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8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15B-C778-4B7F-8BB5-8E8EAD6BF106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F7CD-4B37-4E46-B262-2DCCDCAC1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38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215B-C778-4B7F-8BB5-8E8EAD6BF106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F7CD-4B37-4E46-B262-2DCCDCAC1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99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D215B-C778-4B7F-8BB5-8E8EAD6BF106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0F7CD-4B37-4E46-B262-2DCCDCAC1C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64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SCHEMA SYNOPTIQUE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48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48545" flipH="1">
            <a:off x="7190814" y="589723"/>
            <a:ext cx="1144885" cy="117553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374" y="3090707"/>
            <a:ext cx="1284184" cy="92702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745" y="4993255"/>
            <a:ext cx="1721637" cy="172163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1" y="4993255"/>
            <a:ext cx="1330452" cy="1330452"/>
          </a:xfrm>
          <a:prstGeom prst="rect">
            <a:avLst/>
          </a:prstGeom>
        </p:spPr>
      </p:pic>
      <p:pic>
        <p:nvPicPr>
          <p:cNvPr id="1026" name="Picture 2" descr="Résultat de recherche d'images pour &quot;table de mixage logo lumière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2" y="2401344"/>
            <a:ext cx="1331579" cy="133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001" y="284656"/>
            <a:ext cx="1421593" cy="1421593"/>
          </a:xfrm>
          <a:prstGeom prst="rect">
            <a:avLst/>
          </a:prstGeom>
        </p:spPr>
      </p:pic>
      <p:sp>
        <p:nvSpPr>
          <p:cNvPr id="15" name="Double flèche horizontale 14"/>
          <p:cNvSpPr/>
          <p:nvPr/>
        </p:nvSpPr>
        <p:spPr>
          <a:xfrm>
            <a:off x="2321163" y="5545415"/>
            <a:ext cx="2137617" cy="468517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24208" y="5051897"/>
            <a:ext cx="1939636" cy="1454727"/>
          </a:xfrm>
          <a:prstGeom prst="rect">
            <a:avLst/>
          </a:prstGeom>
        </p:spPr>
      </p:pic>
      <p:sp>
        <p:nvSpPr>
          <p:cNvPr id="18" name="Double flèche horizontale 17"/>
          <p:cNvSpPr/>
          <p:nvPr/>
        </p:nvSpPr>
        <p:spPr>
          <a:xfrm>
            <a:off x="7267253" y="5545415"/>
            <a:ext cx="2137617" cy="468517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e haut 19"/>
          <p:cNvSpPr/>
          <p:nvPr/>
        </p:nvSpPr>
        <p:spPr>
          <a:xfrm rot="3826331">
            <a:off x="8151656" y="3073368"/>
            <a:ext cx="415754" cy="2895282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vers le haut 21"/>
          <p:cNvSpPr/>
          <p:nvPr/>
        </p:nvSpPr>
        <p:spPr>
          <a:xfrm>
            <a:off x="10248686" y="1988910"/>
            <a:ext cx="415754" cy="966477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/>
          <p:cNvSpPr/>
          <p:nvPr/>
        </p:nvSpPr>
        <p:spPr>
          <a:xfrm>
            <a:off x="2410310" y="176785"/>
            <a:ext cx="6401181" cy="20262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49637">
            <a:off x="3125613" y="598883"/>
            <a:ext cx="1073552" cy="1175539"/>
          </a:xfrm>
          <a:prstGeom prst="rect">
            <a:avLst/>
          </a:prstGeom>
        </p:spPr>
      </p:pic>
      <p:sp>
        <p:nvSpPr>
          <p:cNvPr id="17" name="Flèche vers le haut 16"/>
          <p:cNvSpPr/>
          <p:nvPr/>
        </p:nvSpPr>
        <p:spPr>
          <a:xfrm rot="3272282">
            <a:off x="1493999" y="1747706"/>
            <a:ext cx="415754" cy="827908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621826" y="6280516"/>
            <a:ext cx="185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Kristen ITC" panose="03050502040202030202" pitchFamily="66" charset="0"/>
              </a:rPr>
              <a:t>Base de données</a:t>
            </a:r>
            <a:endParaRPr lang="fr-FR" dirty="0">
              <a:latin typeface="Kristen ITC" panose="03050502040202030202" pitchFamily="66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790767" y="6419015"/>
            <a:ext cx="277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Kristen ITC" panose="03050502040202030202" pitchFamily="66" charset="0"/>
              </a:rPr>
              <a:t>Ordinateur/Machine</a:t>
            </a:r>
            <a:endParaRPr lang="fr-FR" dirty="0">
              <a:latin typeface="Kristen ITC" panose="03050502040202030202" pitchFamily="66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9264392" y="6224323"/>
            <a:ext cx="185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Kristen ITC" panose="03050502040202030202" pitchFamily="66" charset="0"/>
              </a:rPr>
              <a:t>Appli Web/Mobile</a:t>
            </a:r>
            <a:endParaRPr lang="fr-FR" dirty="0">
              <a:latin typeface="Kristen ITC" panose="03050502040202030202" pitchFamily="66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0046288" y="4115651"/>
            <a:ext cx="75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Kristen ITC" panose="03050502040202030202" pitchFamily="66" charset="0"/>
              </a:rPr>
              <a:t>Wi-Fi</a:t>
            </a:r>
            <a:endParaRPr lang="fr-FR" dirty="0">
              <a:latin typeface="Kristen ITC" panose="03050502040202030202" pitchFamily="66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9811520" y="1635516"/>
            <a:ext cx="122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Kristen ITC" panose="03050502040202030202" pitchFamily="66" charset="0"/>
              </a:rPr>
              <a:t>Tablette</a:t>
            </a:r>
            <a:endParaRPr lang="fr-FR" dirty="0">
              <a:latin typeface="Kristen ITC" panose="03050502040202030202" pitchFamily="66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556572" y="3554217"/>
            <a:ext cx="185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Kristen ITC" panose="03050502040202030202" pitchFamily="66" charset="0"/>
              </a:rPr>
              <a:t>Console Matériel</a:t>
            </a:r>
            <a:endParaRPr lang="fr-FR" dirty="0">
              <a:latin typeface="Kristen ITC" panose="03050502040202030202" pitchFamily="66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555785" y="1844301"/>
            <a:ext cx="267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Kristen ITC" panose="03050502040202030202" pitchFamily="66" charset="0"/>
              </a:rPr>
              <a:t>Equipements DMX</a:t>
            </a:r>
            <a:endParaRPr lang="fr-FR" dirty="0">
              <a:latin typeface="Kristen ITC" panose="03050502040202030202" pitchFamily="66" charset="0"/>
            </a:endParaRPr>
          </a:p>
        </p:txBody>
      </p:sp>
      <p:sp>
        <p:nvSpPr>
          <p:cNvPr id="30" name="Flèche vers le haut 29"/>
          <p:cNvSpPr/>
          <p:nvPr/>
        </p:nvSpPr>
        <p:spPr>
          <a:xfrm rot="16823704">
            <a:off x="9169823" y="965109"/>
            <a:ext cx="415754" cy="827908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Double flèche horizontale 30"/>
          <p:cNvSpPr/>
          <p:nvPr/>
        </p:nvSpPr>
        <p:spPr>
          <a:xfrm rot="1872893">
            <a:off x="1847351" y="4082065"/>
            <a:ext cx="3104018" cy="468517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 descr="Résultat de recherche d'images pour &quot;saber rgbw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052305" y="462661"/>
            <a:ext cx="1289524" cy="128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1945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14</Words>
  <Application>Microsoft Office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Kristen ITC</vt:lpstr>
      <vt:lpstr>Thème Office</vt:lpstr>
      <vt:lpstr>SCHEMA SYNOPTIQUE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BOURY Aurélien</dc:creator>
  <cp:lastModifiedBy>BOURY Aurélien</cp:lastModifiedBy>
  <cp:revision>9</cp:revision>
  <dcterms:created xsi:type="dcterms:W3CDTF">2020-01-31T14:08:18Z</dcterms:created>
  <dcterms:modified xsi:type="dcterms:W3CDTF">2020-02-03T13:39:51Z</dcterms:modified>
</cp:coreProperties>
</file>