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2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0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6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L’Homme qui parle au serveur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18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54058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Diagramme de cas d’utilisation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3" y="1010652"/>
            <a:ext cx="11145253" cy="58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0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256674"/>
            <a:ext cx="9440592" cy="61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8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		Diagramme de Séquence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57709"/>
            <a:ext cx="12192000" cy="4351338"/>
          </a:xfrm>
        </p:spPr>
        <p:txBody>
          <a:bodyPr/>
          <a:lstStyle/>
          <a:p>
            <a:r>
              <a:rPr lang="fr-FR" dirty="0" smtClean="0"/>
              <a:t> 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3" y="1138989"/>
            <a:ext cx="1076425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0675"/>
            <a:ext cx="11630526" cy="5856288"/>
          </a:xfrm>
        </p:spPr>
      </p:pic>
    </p:spTree>
    <p:extLst>
      <p:ext uri="{BB962C8B-B14F-4D97-AF65-F5344CB8AC3E}">
        <p14:creationId xmlns:p14="http://schemas.microsoft.com/office/powerpoint/2010/main" val="291039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161469"/>
            <a:ext cx="11823031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7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356759"/>
            <a:ext cx="11036968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4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6" y="223390"/>
            <a:ext cx="11534274" cy="628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7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28100"/>
            <a:ext cx="11710737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114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Grand écran</PresentationFormat>
  <Paragraphs>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L’Homme qui parle au serveur</vt:lpstr>
      <vt:lpstr>Diagramme de cas d’utilisation</vt:lpstr>
      <vt:lpstr>Présentation PowerPoint</vt:lpstr>
      <vt:lpstr>  Diagramme de Séquence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L’Homme qui parle au serveur</dc:title>
  <dc:creator>Robin</dc:creator>
  <cp:lastModifiedBy>Robin</cp:lastModifiedBy>
  <cp:revision>2</cp:revision>
  <dcterms:created xsi:type="dcterms:W3CDTF">2020-01-27T13:58:00Z</dcterms:created>
  <dcterms:modified xsi:type="dcterms:W3CDTF">2020-01-27T14:06:44Z</dcterms:modified>
</cp:coreProperties>
</file>