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 varScale="1">
        <p:scale>
          <a:sx n="60" d="100"/>
          <a:sy n="60" d="100"/>
        </p:scale>
        <p:origin x="7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5381-15C6-4CAE-A7D3-13E4E0057C9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177F-AD8B-4AE1-8CDD-5B14523735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5381-15C6-4CAE-A7D3-13E4E0057C9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177F-AD8B-4AE1-8CDD-5B14523735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5381-15C6-4CAE-A7D3-13E4E0057C9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177F-AD8B-4AE1-8CDD-5B14523735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0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5381-15C6-4CAE-A7D3-13E4E0057C9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177F-AD8B-4AE1-8CDD-5B14523735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6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5381-15C6-4CAE-A7D3-13E4E0057C9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177F-AD8B-4AE1-8CDD-5B14523735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5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5381-15C6-4CAE-A7D3-13E4E0057C9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177F-AD8B-4AE1-8CDD-5B14523735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5381-15C6-4CAE-A7D3-13E4E0057C9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177F-AD8B-4AE1-8CDD-5B14523735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2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5381-15C6-4CAE-A7D3-13E4E0057C9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177F-AD8B-4AE1-8CDD-5B14523735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0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5381-15C6-4CAE-A7D3-13E4E0057C9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177F-AD8B-4AE1-8CDD-5B14523735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5381-15C6-4CAE-A7D3-13E4E0057C9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177F-AD8B-4AE1-8CDD-5B14523735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5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5381-15C6-4CAE-A7D3-13E4E0057C9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177F-AD8B-4AE1-8CDD-5B14523735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6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45381-15C6-4CAE-A7D3-13E4E0057C9B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D177F-AD8B-4AE1-8CDD-5B14523735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6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881731"/>
            <a:ext cx="9144000" cy="1717089"/>
          </a:xfrm>
        </p:spPr>
        <p:txBody>
          <a:bodyPr>
            <a:noAutofit/>
          </a:bodyPr>
          <a:lstStyle/>
          <a:p>
            <a:r>
              <a:rPr lang="fr-FR" sz="7200" b="1" i="1" u="sng" dirty="0" smtClean="0"/>
              <a:t>Présentation revue 0</a:t>
            </a:r>
            <a:endParaRPr lang="en-US" sz="7200" b="1" i="1" u="sng" dirty="0"/>
          </a:p>
        </p:txBody>
      </p:sp>
    </p:spTree>
    <p:extLst>
      <p:ext uri="{BB962C8B-B14F-4D97-AF65-F5344CB8AC3E}">
        <p14:creationId xmlns:p14="http://schemas.microsoft.com/office/powerpoint/2010/main" val="332564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118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54058"/>
            <a:ext cx="10515600" cy="1325563"/>
          </a:xfrm>
        </p:spPr>
        <p:txBody>
          <a:bodyPr/>
          <a:lstStyle/>
          <a:p>
            <a:pPr algn="ctr"/>
            <a:r>
              <a:rPr lang="fr-FR" dirty="0" smtClean="0"/>
              <a:t>Diagramme de cas d’utilisation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73" y="1010652"/>
            <a:ext cx="11145253" cy="584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50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04" y="256674"/>
            <a:ext cx="9440592" cy="614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83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algn="ctr"/>
            <a:r>
              <a:rPr lang="fr-FR" dirty="0" smtClean="0"/>
              <a:t>		Diagramme de Séquence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857709"/>
            <a:ext cx="12192000" cy="4351338"/>
          </a:xfrm>
        </p:spPr>
        <p:txBody>
          <a:bodyPr/>
          <a:lstStyle/>
          <a:p>
            <a:r>
              <a:rPr lang="fr-FR" dirty="0" smtClean="0"/>
              <a:t> 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53" y="1138989"/>
            <a:ext cx="1076425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20675"/>
            <a:ext cx="11630526" cy="5856288"/>
          </a:xfrm>
        </p:spPr>
      </p:pic>
    </p:spTree>
    <p:extLst>
      <p:ext uri="{BB962C8B-B14F-4D97-AF65-F5344CB8AC3E}">
        <p14:creationId xmlns:p14="http://schemas.microsoft.com/office/powerpoint/2010/main" val="2910399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3" y="161469"/>
            <a:ext cx="11823031" cy="6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76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1" y="356759"/>
            <a:ext cx="11036968" cy="61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46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06" y="223390"/>
            <a:ext cx="11534274" cy="628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75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5" y="28100"/>
            <a:ext cx="11710737" cy="680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114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</Words>
  <Application>Microsoft Office PowerPoint</Application>
  <PresentationFormat>Grand écran</PresentationFormat>
  <Paragraphs>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revue 0</vt:lpstr>
      <vt:lpstr>Diagramme de cas d’utilisation</vt:lpstr>
      <vt:lpstr>Présentation PowerPoint</vt:lpstr>
      <vt:lpstr>  Diagramme de Séquence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L’Homme qui parle au serveur</dc:title>
  <dc:creator>Robin</dc:creator>
  <cp:lastModifiedBy>Robin</cp:lastModifiedBy>
  <cp:revision>4</cp:revision>
  <dcterms:created xsi:type="dcterms:W3CDTF">2020-01-27T13:58:00Z</dcterms:created>
  <dcterms:modified xsi:type="dcterms:W3CDTF">2020-01-27T15:18:00Z</dcterms:modified>
</cp:coreProperties>
</file>