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5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1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3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59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6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1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3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215B-C778-4B7F-8BB5-8E8EAD6BF106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SCHEMA SYNOPTIQUE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8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4498">
            <a:off x="7241454" y="837540"/>
            <a:ext cx="1073552" cy="11755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45461">
            <a:off x="5202164" y="602120"/>
            <a:ext cx="1073552" cy="11755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74" y="3090707"/>
            <a:ext cx="1284184" cy="9270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45" y="4993255"/>
            <a:ext cx="1721637" cy="172163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1" y="4993255"/>
            <a:ext cx="1330452" cy="1330452"/>
          </a:xfrm>
          <a:prstGeom prst="rect">
            <a:avLst/>
          </a:prstGeom>
        </p:spPr>
      </p:pic>
      <p:pic>
        <p:nvPicPr>
          <p:cNvPr id="1026" name="Picture 2" descr="Résultat de recherche d'images pour &quot;table de mixage logo lumièr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8" y="2363181"/>
            <a:ext cx="1331579" cy="133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74" y="369931"/>
            <a:ext cx="1421593" cy="1421593"/>
          </a:xfrm>
          <a:prstGeom prst="rect">
            <a:avLst/>
          </a:prstGeom>
        </p:spPr>
      </p:pic>
      <p:sp>
        <p:nvSpPr>
          <p:cNvPr id="15" name="Double flèche horizontale 14"/>
          <p:cNvSpPr/>
          <p:nvPr/>
        </p:nvSpPr>
        <p:spPr>
          <a:xfrm>
            <a:off x="2321163" y="5545415"/>
            <a:ext cx="2137617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4208" y="5051897"/>
            <a:ext cx="1939636" cy="1454727"/>
          </a:xfrm>
          <a:prstGeom prst="rect">
            <a:avLst/>
          </a:prstGeom>
        </p:spPr>
      </p:pic>
      <p:sp>
        <p:nvSpPr>
          <p:cNvPr id="18" name="Double flèche horizontale 17"/>
          <p:cNvSpPr/>
          <p:nvPr/>
        </p:nvSpPr>
        <p:spPr>
          <a:xfrm>
            <a:off x="7267253" y="5545415"/>
            <a:ext cx="2137617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haut 19"/>
          <p:cNvSpPr/>
          <p:nvPr/>
        </p:nvSpPr>
        <p:spPr>
          <a:xfrm rot="3826331">
            <a:off x="8151656" y="3073368"/>
            <a:ext cx="415754" cy="289528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haut 21"/>
          <p:cNvSpPr/>
          <p:nvPr/>
        </p:nvSpPr>
        <p:spPr>
          <a:xfrm>
            <a:off x="10248687" y="1918106"/>
            <a:ext cx="415754" cy="96647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haut 22"/>
          <p:cNvSpPr/>
          <p:nvPr/>
        </p:nvSpPr>
        <p:spPr>
          <a:xfrm rot="18014796">
            <a:off x="3308443" y="3073368"/>
            <a:ext cx="415754" cy="289528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2161040" y="176785"/>
            <a:ext cx="7332095" cy="20262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94498">
            <a:off x="3162874" y="837539"/>
            <a:ext cx="1073552" cy="11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4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SCHEMA SYNOPTIQUE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BOURY Aurélien</dc:creator>
  <cp:lastModifiedBy>BOURY Aurélien</cp:lastModifiedBy>
  <cp:revision>6</cp:revision>
  <dcterms:created xsi:type="dcterms:W3CDTF">2020-01-31T14:08:18Z</dcterms:created>
  <dcterms:modified xsi:type="dcterms:W3CDTF">2020-01-31T15:48:39Z</dcterms:modified>
</cp:coreProperties>
</file>