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972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80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75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Zone de texte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Zone de texte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868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20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67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68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6041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45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66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4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90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51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97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65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44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08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E9339D-42BE-4411-8B75-CE338D470538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3EE073-97ED-4581-9E36-333E31E9A2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338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55441" y="2357425"/>
            <a:ext cx="5611640" cy="1280162"/>
          </a:xfrm>
        </p:spPr>
        <p:txBody>
          <a:bodyPr>
            <a:noAutofit/>
          </a:bodyPr>
          <a:lstStyle/>
          <a:p>
            <a:pPr algn="ctr"/>
            <a:r>
              <a:rPr lang="fr-FR" sz="8000" b="1" dirty="0" smtClean="0">
                <a:latin typeface="Chiller" panose="04020404031007020602" pitchFamily="82" charset="0"/>
              </a:rPr>
              <a:t>Etudiant 1</a:t>
            </a:r>
            <a:endParaRPr lang="fr-FR" sz="8000" b="1" dirty="0">
              <a:latin typeface="Chiller" panose="04020404031007020602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8" y="3637587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>
                <a:latin typeface="Chiller" panose="04020404031007020602" pitchFamily="82" charset="0"/>
              </a:rPr>
              <a:t>Analyse projet</a:t>
            </a:r>
            <a:endParaRPr lang="fr-FR" sz="3200" dirty="0"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3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24196"/>
            <a:ext cx="10131425" cy="794020"/>
          </a:xfrm>
        </p:spPr>
        <p:txBody>
          <a:bodyPr>
            <a:noAutofit/>
          </a:bodyPr>
          <a:lstStyle/>
          <a:p>
            <a:r>
              <a:rPr lang="fr-FR" sz="8000" dirty="0" smtClean="0">
                <a:latin typeface="Chiller" panose="04020404031007020602" pitchFamily="82" charset="0"/>
              </a:rPr>
              <a:t>SOMMAIRE</a:t>
            </a:r>
            <a:endParaRPr lang="fr-FR" sz="8000" dirty="0">
              <a:latin typeface="Chiller" panose="04020404031007020602" pitchFamily="8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274464"/>
          </a:xfrm>
        </p:spPr>
        <p:txBody>
          <a:bodyPr/>
          <a:lstStyle/>
          <a:p>
            <a:r>
              <a:rPr lang="fr-FR" dirty="0" smtClean="0"/>
              <a:t>USE CASE DIAGRAM</a:t>
            </a:r>
          </a:p>
          <a:p>
            <a:r>
              <a:rPr lang="fr-FR" dirty="0" smtClean="0"/>
              <a:t>CLASS DIAGRAM</a:t>
            </a:r>
          </a:p>
          <a:p>
            <a:r>
              <a:rPr lang="fr-FR" dirty="0" smtClean="0"/>
              <a:t>SEQUENCE DIAGRAM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3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922713"/>
          </a:xfrm>
        </p:spPr>
        <p:txBody>
          <a:bodyPr/>
          <a:lstStyle/>
          <a:p>
            <a:r>
              <a:rPr lang="fr-FR" dirty="0" smtClean="0"/>
              <a:t>USE CASE DIAGRAM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3" y="922713"/>
            <a:ext cx="10519514" cy="5753568"/>
          </a:xfrm>
        </p:spPr>
      </p:pic>
    </p:spTree>
    <p:extLst>
      <p:ext uri="{BB962C8B-B14F-4D97-AF65-F5344CB8AC3E}">
        <p14:creationId xmlns:p14="http://schemas.microsoft.com/office/powerpoint/2010/main" val="7404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6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1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46B4D586-2AD8-4487-991C-ACFEEE79CF5B}" vid="{1BF4AAD0-DCFD-4B6F-8AA7-17BC00E3B1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5</TotalTime>
  <Words>15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Chiller</vt:lpstr>
      <vt:lpstr>Thème1</vt:lpstr>
      <vt:lpstr>Etudiant 1</vt:lpstr>
      <vt:lpstr>SOMMAIRE</vt:lpstr>
      <vt:lpstr>USE CASE DIAGRAM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Etudiant 1</dc:title>
  <dc:creator>NATHAN</dc:creator>
  <cp:lastModifiedBy>NATHAN</cp:lastModifiedBy>
  <cp:revision>2</cp:revision>
  <dcterms:created xsi:type="dcterms:W3CDTF">2020-01-28T16:37:06Z</dcterms:created>
  <dcterms:modified xsi:type="dcterms:W3CDTF">2020-01-28T16:42:07Z</dcterms:modified>
</cp:coreProperties>
</file>