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88f74a6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88f74a6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88f74a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88f74a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presents this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88f74a6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88f74a6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presents this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8f74a6b2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8f74a6b2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Kayden Presents this - or maybe half Kayden half someone else? Depends how long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8f74a6b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8f74a6b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8f74a6b2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8f74a6b2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8f74a6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8f74a6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8f74a6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8f74a6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8f74a6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8f74a6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Forum Template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- Kayden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team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Wentzel - Back end and web hosting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Andy Kim - Project planning, </a:t>
            </a:r>
            <a:r>
              <a:rPr lang="en"/>
              <a:t>requirements</a:t>
            </a:r>
            <a:r>
              <a:rPr lang="en"/>
              <a:t> development, back end, presentation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Oliver Collins - Meeting notes, SCRUM master and meeting organizer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Federico “Coco” Aragon - Front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Aniket Bhatt - Back 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Kayden Adams - Unit testing, project planning, front end, presentation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Forum Template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Mission Statement</a:t>
            </a:r>
            <a:r>
              <a:rPr lang="en"/>
              <a:t>: </a:t>
            </a:r>
            <a:r>
              <a:rPr b="1" i="1" lang="en"/>
              <a:t>To create and “open-source” forum template to help members within the Boulder community and within the greater open-source community. 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Minimum requirements/functionalities: Handle log-in of users, registration, and addition/deletion of newly created/existing forums.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we used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Project Tracker - Asana - Rated 1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We mainly used Slack and spoke in person to coordinate and track, making Asana useless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Communication platform - Slack - Rated 4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We found Slack useful for communicating between meetings and </a:t>
            </a:r>
            <a:r>
              <a:rPr lang="en" sz="1350">
                <a:solidFill>
                  <a:schemeClr val="dk1"/>
                </a:solidFill>
              </a:rPr>
              <a:t>assigning</a:t>
            </a:r>
            <a:r>
              <a:rPr lang="en" sz="1350">
                <a:solidFill>
                  <a:schemeClr val="dk1"/>
                </a:solidFill>
              </a:rPr>
              <a:t> work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VCS repository - GitHub - Rated 5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GitHub was essential to us for coordinating work and submitting milestones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Database - SQL - Rated 5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SQL is the industry standard for a reason.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Testing tool - Unit tester (Kayden) Rated over 9,000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Kayden wrote this slide. They are fab.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Deployment environment - Digital Ocean - Rated 4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Digital Ocean was easy to use and allowed us and others to easily access the final project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Project Management Method - Agile - Rated 4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</a:pPr>
            <a:r>
              <a:rPr lang="en" sz="1350">
                <a:solidFill>
                  <a:schemeClr val="dk1"/>
                </a:solidFill>
              </a:rPr>
              <a:t>Bi-weekly SCRUM meetings and evaluations of where all were at were very helpful.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50" y="780125"/>
            <a:ext cx="1466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3100" y="727375"/>
            <a:ext cx="2213250" cy="18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8213" y="878025"/>
            <a:ext cx="29622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00" y="2749800"/>
            <a:ext cx="24193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6375" y="3092700"/>
            <a:ext cx="3709263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9163" y="26212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back end - Aniket with a side of oliver and nick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Front end - Kkocco and Oliver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 - Nick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