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1F18646-D3A4-41FC-8AD5-452095F6182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352E2CB-D2AD-488C-8AF5-BF5C122401A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E4BD19F-A688-462C-846E-150E27DFF58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F452AF1-0EF1-48EE-BBED-006F2AD4C0E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6E7FDB7-5E46-421E-AC21-7E2FB7A5CF2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F96F239-B87C-4A65-942A-230BE8082D5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DBB45FA-35D3-4445-A8B0-82B204FAEA4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98AAD88-54EE-4576-AE2F-1DCFBD4B906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1BA0528-041E-45F1-91AF-CCEEA56CF96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AACAD93-4338-4EFB-A62F-9055C278176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101979-C8C3-4879-82F8-344AB19DA0F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526E997-00F3-46E8-A2C6-920B17D7173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2AFA75C9-8D19-4053-862C-79B78EBADB5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Great Wall of China</a:t>
            </a:r>
            <a:endParaRPr b="0" lang="en-US"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r>
              <a:rPr b="0" lang="en-US" sz="1600" spc="-1" strike="noStrike">
                <a:latin typeface="Arial"/>
              </a:rPr>
              <a:t>The Great Wall of China is an iconic symbol of Chinese history and culture, and a testament to the ingenuity and perseverance of the Chinese people. Stretching over 13,000 miles, it is the longest wall in the world and was built to protect China from invasions by nomadic tribes from the north. It also served as a means of communication and transportation, linking the many cities and towns along its length. Today, it is a UNESCO World Heritage site and a popular tourist attraction, drawing visitors from all over the world who come to marvel at its grandeur and history.</a:t>
            </a:r>
            <a:endParaRPr b="0" lang="en-US" sz="1600" spc="-1" strike="noStrike">
              <a:latin typeface="Arial"/>
            </a:endParaRPr>
          </a:p>
          <a:p>
            <a:pPr algn="ctr">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2024-08-20T21:46:28Z</dcterms:created>
  <dc:creator/>
  <dc:description/>
  <dc:language>en-US</dc:language>
  <cp:lastModifiedBy/>
  <dcterms:modified xsi:type="dcterms:W3CDTF">2024-08-20T21:47:46Z</dcterms:modified>
  <cp:revision>1</cp:revision>
  <dc:subject/>
  <dc:title/>
</cp:coreProperties>
</file>