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9623C-B78D-41A0-A264-8A28E7A7AC15}" type="datetimeFigureOut">
              <a:rPr lang="pl-PL" smtClean="0"/>
              <a:t>2016-01-14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FA227-03A3-403A-8E47-AD08D7861F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517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Sax </a:t>
            </a:r>
            <a:r>
              <a:rPr lang="pl-PL" dirty="0" err="1" smtClean="0"/>
              <a:t>parser</a:t>
            </a:r>
            <a:r>
              <a:rPr lang="pl-PL" baseline="0" dirty="0" smtClean="0"/>
              <a:t> jest to poniekąd już standaryzowany model </a:t>
            </a:r>
            <a:r>
              <a:rPr lang="pl-PL" baseline="0" dirty="0" err="1" smtClean="0"/>
              <a:t>parsera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xml</a:t>
            </a:r>
            <a:r>
              <a:rPr lang="pl-PL" baseline="0" dirty="0" smtClean="0"/>
              <a:t>. Doskonale wpasowuje się w styl programowania </a:t>
            </a:r>
            <a:r>
              <a:rPr lang="pl-PL" baseline="0" dirty="0" err="1" smtClean="0"/>
              <a:t>Erlanga</a:t>
            </a:r>
            <a:r>
              <a:rPr lang="pl-PL" baseline="0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FA227-03A3-403A-8E47-AD08D7861F6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97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Prosta</a:t>
            </a:r>
            <a:r>
              <a:rPr lang="pl-PL" baseline="0" dirty="0" smtClean="0"/>
              <a:t> w zrozumieniu </a:t>
            </a:r>
            <a:r>
              <a:rPr lang="pl-PL" baseline="0" dirty="0" smtClean="0"/>
              <a:t>forma. Nie ma takich możliwości jak </a:t>
            </a:r>
            <a:r>
              <a:rPr lang="pl-PL" baseline="0" dirty="0" err="1" smtClean="0"/>
              <a:t>sax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parser</a:t>
            </a:r>
            <a:r>
              <a:rPr lang="pl-PL" baseline="0" dirty="0" smtClean="0"/>
              <a:t>, czyli wszystko wczytywane jest na raz. W zasadzie nie pokrywa się w 100% z modelem DOM ale w zamian dostarcza bardzo prosty w zrozumieniu format.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FA227-03A3-403A-8E47-AD08D7861F6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75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Przewaga</a:t>
            </a:r>
            <a:r>
              <a:rPr lang="pl-PL" baseline="0" dirty="0" smtClean="0"/>
              <a:t> nad </a:t>
            </a:r>
            <a:r>
              <a:rPr lang="pl-PL" baseline="0" dirty="0" err="1" smtClean="0"/>
              <a:t>SAX’em</a:t>
            </a:r>
            <a:r>
              <a:rPr lang="pl-PL" baseline="0" dirty="0" smtClean="0"/>
              <a:t> jest taka, że dodatkowo sprawdza poprawność struktury pliku </a:t>
            </a:r>
            <a:r>
              <a:rPr lang="pl-PL" baseline="0" dirty="0" err="1" smtClean="0"/>
              <a:t>xml</a:t>
            </a:r>
            <a:r>
              <a:rPr lang="pl-PL" baseline="0" dirty="0" smtClean="0"/>
              <a:t>. Stworzony na bazie </a:t>
            </a:r>
            <a:r>
              <a:rPr lang="pl-PL" baseline="0" dirty="0" err="1" smtClean="0"/>
              <a:t>sax</a:t>
            </a:r>
            <a:endParaRPr lang="pl-PL" baseline="0" dirty="0" smtClean="0"/>
          </a:p>
          <a:p>
            <a:r>
              <a:rPr lang="pl-PL" baseline="0" dirty="0" smtClean="0"/>
              <a:t>Pozwala na bezpośredni dostęp do elementów</a:t>
            </a:r>
            <a:r>
              <a:rPr lang="pl-PL" baseline="0" dirty="0" smtClean="0"/>
              <a:t>.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FA227-03A3-403A-8E47-AD08D7861F6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843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binaries as input has a positive effect on the memory usage and on the speed (provided that you are using </a:t>
            </a:r>
            <a:r>
              <a:rPr lang="en-US" dirty="0" err="1" smtClean="0"/>
              <a:t>Erlang</a:t>
            </a:r>
            <a:r>
              <a:rPr lang="en-US" dirty="0" smtClean="0"/>
              <a:t> 12B or later - if you are using an older </a:t>
            </a:r>
            <a:r>
              <a:rPr lang="en-US" dirty="0" err="1" smtClean="0"/>
              <a:t>Erlang</a:t>
            </a:r>
            <a:r>
              <a:rPr lang="en-US" dirty="0" smtClean="0"/>
              <a:t> version the speed will be better if you transform binaries to lists). The binaries can be latin-1, utf-8 or utf-16 encoded.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FA227-03A3-403A-8E47-AD08D7861F6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73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Szczególnie w kontekście aplikacji internetowych p</a:t>
            </a:r>
            <a:r>
              <a:rPr lang="pl-PL" dirty="0" smtClean="0"/>
              <a:t>roblemem może być także nadmiarowe</a:t>
            </a:r>
            <a:r>
              <a:rPr lang="pl-PL" baseline="0" dirty="0" smtClean="0"/>
              <a:t> tworzenie się atomów, które są wynikiem komunikacji opartej na XML np. </a:t>
            </a:r>
            <a:r>
              <a:rPr lang="pl-PL" baseline="0" dirty="0" err="1" smtClean="0"/>
              <a:t>ajax</a:t>
            </a:r>
            <a:r>
              <a:rPr lang="pl-PL" baseline="0" dirty="0" smtClean="0"/>
              <a:t>. Jest to spowodowane tym, że liczba atomów jest ograniczona a przekroczenie wartości może zakończyć się </a:t>
            </a:r>
            <a:r>
              <a:rPr lang="pl-PL" baseline="0" dirty="0" err="1" smtClean="0"/>
              <a:t>crashem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Erlsom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scan</a:t>
            </a:r>
            <a:r>
              <a:rPr lang="pl-PL" baseline="0" dirty="0" smtClean="0"/>
              <a:t>/2 nie tworzy nowych atomów a </a:t>
            </a:r>
            <a:r>
              <a:rPr lang="pl-PL" baseline="0" dirty="0" err="1" smtClean="0"/>
              <a:t>erlsom:compille_xsd</a:t>
            </a:r>
            <a:r>
              <a:rPr lang="pl-PL" baseline="0" dirty="0" smtClean="0"/>
              <a:t> już tak.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FA227-03A3-403A-8E47-AD08D7861F6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77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8455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53944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5137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041621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3463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761942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71908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14314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21257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294827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63170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64F3-704B-47FD-BDD7-A7DFDCB770AB}" type="datetimeFigureOut">
              <a:rPr lang="pl-PL" smtClean="0"/>
              <a:t>2016-01-14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61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ERLSOM</a:t>
            </a:r>
            <a:endParaRPr lang="pl-PL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4533371"/>
            <a:ext cx="9144000" cy="1655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dobe Fan Heiti Std B" panose="020B0700000000000000" pitchFamily="34" charset="-128"/>
              </a:rPr>
              <a:t>Biblioteka Erlanga do </a:t>
            </a:r>
            <a:r>
              <a:rPr lang="pl-PL" dirty="0" err="1" smtClean="0">
                <a:solidFill>
                  <a:schemeClr val="bg1"/>
                </a:solidFill>
                <a:latin typeface="Arial Rounded MT Bold" panose="020F0704030504030204" pitchFamily="34" charset="0"/>
                <a:ea typeface="Adobe Fan Heiti Std B" panose="020B0700000000000000" pitchFamily="34" charset="-128"/>
              </a:rPr>
              <a:t>parsowania</a:t>
            </a:r>
            <a:r>
              <a:rPr lang="pl-PL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dobe Fan Heiti Std B" panose="020B0700000000000000" pitchFamily="34" charset="-128"/>
              </a:rPr>
              <a:t> i generowania plików XML</a:t>
            </a:r>
            <a:endParaRPr lang="pl-PL" dirty="0">
              <a:solidFill>
                <a:schemeClr val="bg1"/>
              </a:solidFill>
              <a:latin typeface="Arial Rounded MT Bold" panose="020F0704030504030204" pitchFamily="34" charset="0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7330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chemeClr val="bg1"/>
                </a:solidFill>
              </a:rPr>
              <a:t>Ograniczenia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Wszystko co nie jest typem INT,BOOL,QNAME jest zamieniane na typ STRING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SAX PARSER nie ma wsparcia dla sprawdzania poprawności struktur oraz pliki DTD są ignorowane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W nazwach elementów i atrybutów obsługuje tylko te znaki, które obsługuje Erlang</a:t>
            </a:r>
          </a:p>
        </p:txBody>
      </p:sp>
    </p:spTree>
    <p:extLst>
      <p:ext uri="{BB962C8B-B14F-4D97-AF65-F5344CB8AC3E}">
        <p14:creationId xmlns:p14="http://schemas.microsoft.com/office/powerpoint/2010/main" val="2985453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Fakty i brak mitów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Link: github.com/</a:t>
            </a:r>
            <a:r>
              <a:rPr lang="pl-PL" dirty="0" err="1" smtClean="0">
                <a:solidFill>
                  <a:schemeClr val="bg1"/>
                </a:solidFill>
              </a:rPr>
              <a:t>willemdj</a:t>
            </a:r>
            <a:r>
              <a:rPr lang="pl-PL" dirty="0" smtClean="0">
                <a:solidFill>
                  <a:schemeClr val="bg1"/>
                </a:solidFill>
              </a:rPr>
              <a:t>/</a:t>
            </a:r>
            <a:r>
              <a:rPr lang="pl-PL" dirty="0" err="1" smtClean="0">
                <a:solidFill>
                  <a:schemeClr val="bg1"/>
                </a:solidFill>
              </a:rPr>
              <a:t>erlsom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Licencja: GNU GENERAL PUBLIC LICENSE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Data utworzenia : 2009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86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40934" y="1274763"/>
            <a:ext cx="9144000" cy="2387600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Tryby pracy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94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991659"/>
            <a:ext cx="10515600" cy="132556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l-PL" sz="8000" dirty="0" smtClean="0">
                <a:solidFill>
                  <a:schemeClr val="bg1"/>
                </a:solidFill>
              </a:rPr>
              <a:t>SAX parser</a:t>
            </a: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Równoległe wczytywanie danych – za każdym razem kiedy parser wczytuje fragment danych powiadamia o tym aplikacje		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Dzięki temu jest w stanie wczytywać dowolnie duże pliki, a dane mogą być wykorzystywane równolegle.</a:t>
            </a:r>
          </a:p>
        </p:txBody>
      </p:sp>
    </p:spTree>
    <p:extLst>
      <p:ext uri="{BB962C8B-B14F-4D97-AF65-F5344CB8AC3E}">
        <p14:creationId xmlns:p14="http://schemas.microsoft.com/office/powerpoint/2010/main" val="278236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l-PL" sz="8000" dirty="0" smtClean="0">
                <a:solidFill>
                  <a:schemeClr val="bg1"/>
                </a:solidFill>
              </a:rPr>
              <a:t>DOM parser</a:t>
            </a: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Proste narzędzie, który parsuje pliki XML, tak aby były obsługiwane przez bibliotekę Erlanga Xmerl.		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10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l-PL" sz="8000" dirty="0" smtClean="0">
                <a:solidFill>
                  <a:schemeClr val="bg1"/>
                </a:solidFill>
              </a:rPr>
              <a:t>Data binder</a:t>
            </a: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Wczytuje plik XML i przekształca go na strukturę erlangową składającą się z list i krotek.	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4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40934" y="1274763"/>
            <a:ext cx="9144000" cy="2387600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Cechy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95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Jeśli plik jest zbyt duży aby zmieścić się w pamięci Erlsom dzieli go na części o odpowiednim rozmiarze.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Możliwość bezpośredniej pracy na plikach binarnych.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62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40934" y="1274763"/>
            <a:ext cx="9144000" cy="2387600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  <a:ea typeface="Adobe Fan Heiti Std B" panose="020B0700000000000000" pitchFamily="34" charset="-128"/>
              </a:rPr>
              <a:t>Przykłady użycia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37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40934" y="1274763"/>
            <a:ext cx="9144000" cy="2387600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  <a:ea typeface="Adobe Fan Heiti Std B" panose="020B0700000000000000" pitchFamily="34" charset="-128"/>
              </a:rPr>
              <a:t>Ograniczenia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52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354</Words>
  <Application>Microsoft Office PowerPoint</Application>
  <PresentationFormat>Panoramiczny</PresentationFormat>
  <Paragraphs>41</Paragraphs>
  <Slides>11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Adobe Fan Heiti Std B</vt:lpstr>
      <vt:lpstr>Arial</vt:lpstr>
      <vt:lpstr>Arial Rounded MT Bold</vt:lpstr>
      <vt:lpstr>Calibri</vt:lpstr>
      <vt:lpstr>Calibri Light</vt:lpstr>
      <vt:lpstr>Motyw pakietu Office</vt:lpstr>
      <vt:lpstr>ERLSOM</vt:lpstr>
      <vt:lpstr>Tryby pracy</vt:lpstr>
      <vt:lpstr>SAX parser </vt:lpstr>
      <vt:lpstr>DOM parser </vt:lpstr>
      <vt:lpstr>Data binder </vt:lpstr>
      <vt:lpstr>Cechy</vt:lpstr>
      <vt:lpstr>Prezentacja programu PowerPoint</vt:lpstr>
      <vt:lpstr>Przykłady użycia</vt:lpstr>
      <vt:lpstr>Ograniczenia</vt:lpstr>
      <vt:lpstr>Ograniczenia</vt:lpstr>
      <vt:lpstr>Fakty i brak mitów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ERLSOM</dc:title>
  <dc:creator>Patryk Sładek</dc:creator>
  <cp:lastModifiedBy>Patryk Sładek</cp:lastModifiedBy>
  <cp:revision>36</cp:revision>
  <dcterms:created xsi:type="dcterms:W3CDTF">2016-01-09T15:41:24Z</dcterms:created>
  <dcterms:modified xsi:type="dcterms:W3CDTF">2016-01-14T21:32:21Z</dcterms:modified>
</cp:coreProperties>
</file>