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75" r:id="rId7"/>
    <p:sldId id="265" r:id="rId8"/>
    <p:sldId id="272" r:id="rId9"/>
    <p:sldId id="273" r:id="rId10"/>
    <p:sldId id="274" r:id="rId11"/>
    <p:sldId id="266" r:id="rId12"/>
    <p:sldId id="267" r:id="rId13"/>
    <p:sldId id="262" r:id="rId14"/>
    <p:sldId id="270" r:id="rId15"/>
    <p:sldId id="268" r:id="rId16"/>
    <p:sldId id="269" r:id="rId17"/>
    <p:sldId id="276" r:id="rId18"/>
    <p:sldId id="27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649535" cy="2971801"/>
          </a:xfrm>
        </p:spPr>
        <p:txBody>
          <a:bodyPr/>
          <a:lstStyle/>
          <a:p>
            <a:r>
              <a:rPr lang="en-GB" dirty="0" smtClean="0"/>
              <a:t>Project Arcade game………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6" name="Picture 4" descr="https://upload.wikimedia.org/wikipedia/en/a/a8/Original_Pac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809" y="261019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and Tricks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Keep your laptop closed until basic concept is clear</a:t>
            </a:r>
          </a:p>
          <a:p>
            <a:pPr lvl="1"/>
            <a:r>
              <a:rPr lang="nl-NL" sz="1400" dirty="0" smtClean="0"/>
              <a:t>(unless it is to take notes)</a:t>
            </a:r>
          </a:p>
          <a:p>
            <a:r>
              <a:rPr lang="nl-NL" dirty="0" smtClean="0"/>
              <a:t>Get paper / pens and test stuff!</a:t>
            </a:r>
          </a:p>
          <a:p>
            <a:r>
              <a:rPr lang="nl-NL" dirty="0" smtClean="0"/>
              <a:t>Generate a load of crap (diverging)</a:t>
            </a:r>
          </a:p>
          <a:p>
            <a:r>
              <a:rPr lang="nl-NL" dirty="0" smtClean="0"/>
              <a:t>Do brainstorming (use 2d animation excel list)</a:t>
            </a:r>
          </a:p>
          <a:p>
            <a:r>
              <a:rPr lang="nl-NL" dirty="0" smtClean="0"/>
              <a:t>See 2d animations, </a:t>
            </a:r>
            <a:r>
              <a:rPr lang="nl-NL" dirty="0" err="1" smtClean="0"/>
              <a:t>lecture</a:t>
            </a:r>
            <a:r>
              <a:rPr lang="nl-NL" dirty="0" smtClean="0"/>
              <a:t> </a:t>
            </a:r>
            <a:r>
              <a:rPr lang="nl-NL" dirty="0" smtClean="0"/>
              <a:t>3</a:t>
            </a:r>
          </a:p>
          <a:p>
            <a:endParaRPr lang="nl-NL" dirty="0"/>
          </a:p>
          <a:p>
            <a:r>
              <a:rPr lang="nl-NL" dirty="0" err="1" smtClean="0"/>
              <a:t>Your</a:t>
            </a:r>
            <a:r>
              <a:rPr lang="nl-NL" dirty="0" smtClean="0"/>
              <a:t> first </a:t>
            </a:r>
            <a:r>
              <a:rPr lang="nl-NL" dirty="0" err="1" smtClean="0"/>
              <a:t>idea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best </a:t>
            </a:r>
            <a:r>
              <a:rPr lang="nl-NL" dirty="0" err="1" smtClean="0"/>
              <a:t>idea</a:t>
            </a:r>
            <a:r>
              <a:rPr lang="nl-NL" dirty="0" smtClean="0"/>
              <a:t>!</a:t>
            </a:r>
            <a:endParaRPr lang="nl-NL" dirty="0" smtClean="0"/>
          </a:p>
          <a:p>
            <a:endParaRPr lang="en-GB" dirty="0"/>
          </a:p>
        </p:txBody>
      </p:sp>
      <p:pic>
        <p:nvPicPr>
          <p:cNvPr id="1026" name="Picture 2" descr="Image result for good idea bad idea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88" y="3267420"/>
            <a:ext cx="5322848" cy="3418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GB" dirty="0" smtClean="0"/>
              <a:t>Sprint 2: Design </a:t>
            </a:r>
            <a:r>
              <a:rPr lang="en-GB" dirty="0" smtClean="0"/>
              <a:t>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59988" cy="4668253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Teamwork</a:t>
            </a:r>
          </a:p>
          <a:p>
            <a:pPr lvl="1"/>
            <a:r>
              <a:rPr lang="en-GB" dirty="0"/>
              <a:t>Scrum </a:t>
            </a:r>
            <a:r>
              <a:rPr lang="en-GB" dirty="0" smtClean="0"/>
              <a:t>sheet</a:t>
            </a:r>
          </a:p>
          <a:p>
            <a:pPr lvl="1"/>
            <a:endParaRPr lang="en-GB" dirty="0"/>
          </a:p>
          <a:p>
            <a:r>
              <a:rPr lang="en-GB" dirty="0" smtClean="0"/>
              <a:t>Gameplay</a:t>
            </a:r>
            <a:endParaRPr lang="en-GB" dirty="0"/>
          </a:p>
          <a:p>
            <a:pPr lvl="1"/>
            <a:r>
              <a:rPr lang="en-GB" dirty="0"/>
              <a:t>Game rules</a:t>
            </a:r>
          </a:p>
          <a:p>
            <a:pPr lvl="1"/>
            <a:r>
              <a:rPr lang="en-GB" dirty="0"/>
              <a:t>Playtest and feedback (from others!)</a:t>
            </a:r>
          </a:p>
          <a:p>
            <a:pPr lvl="1"/>
            <a:r>
              <a:rPr lang="en-GB" dirty="0"/>
              <a:t>Mock up level</a:t>
            </a:r>
          </a:p>
          <a:p>
            <a:endParaRPr lang="en-GB" dirty="0" smtClean="0"/>
          </a:p>
          <a:p>
            <a:r>
              <a:rPr lang="en-GB" dirty="0" smtClean="0"/>
              <a:t>GE: </a:t>
            </a:r>
          </a:p>
          <a:p>
            <a:pPr lvl="1"/>
            <a:r>
              <a:rPr lang="en-GB" dirty="0"/>
              <a:t>Workflow design</a:t>
            </a:r>
          </a:p>
          <a:p>
            <a:pPr lvl="1"/>
            <a:r>
              <a:rPr lang="en-GB" dirty="0" smtClean="0"/>
              <a:t>Technical prototype: Hardest / most unknown parts first</a:t>
            </a:r>
          </a:p>
          <a:p>
            <a:pPr lvl="1"/>
            <a:r>
              <a:rPr lang="en-GB" dirty="0" smtClean="0"/>
              <a:t>Basic level editor (notepad?)</a:t>
            </a:r>
          </a:p>
          <a:p>
            <a:pPr lvl="1"/>
            <a:r>
              <a:rPr lang="en-GB" dirty="0" smtClean="0"/>
              <a:t>Vertical slice (show all individual prototypes)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GD</a:t>
            </a:r>
          </a:p>
          <a:p>
            <a:pPr lvl="1"/>
            <a:r>
              <a:rPr lang="en-GB" dirty="0" smtClean="0"/>
              <a:t>Workflow design</a:t>
            </a:r>
          </a:p>
          <a:p>
            <a:pPr lvl="1"/>
            <a:r>
              <a:rPr lang="en-GB" dirty="0" smtClean="0"/>
              <a:t>Asset list</a:t>
            </a:r>
          </a:p>
          <a:p>
            <a:pPr lvl="1"/>
            <a:r>
              <a:rPr lang="en-GB" dirty="0" smtClean="0"/>
              <a:t>HUD design</a:t>
            </a:r>
          </a:p>
          <a:p>
            <a:pPr lvl="1"/>
            <a:r>
              <a:rPr lang="en-GB" dirty="0" smtClean="0"/>
              <a:t>Final art </a:t>
            </a:r>
            <a:r>
              <a:rPr lang="en-GB" dirty="0" err="1" smtClean="0"/>
              <a:t>mockup</a:t>
            </a:r>
            <a:endParaRPr lang="en-GB" dirty="0" smtClean="0"/>
          </a:p>
          <a:p>
            <a:pPr lvl="1"/>
            <a:r>
              <a:rPr lang="en-GB" dirty="0" smtClean="0"/>
              <a:t>Style sheet final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10529220" cy="1507067"/>
          </a:xfrm>
        </p:spPr>
        <p:txBody>
          <a:bodyPr/>
          <a:lstStyle/>
          <a:p>
            <a:r>
              <a:rPr lang="en-GB" dirty="0" smtClean="0"/>
              <a:t>Sprint 3: Production / </a:t>
            </a:r>
            <a:r>
              <a:rPr lang="en-GB" dirty="0" smtClean="0"/>
              <a:t>polishing </a:t>
            </a:r>
            <a:r>
              <a:rPr lang="en-GB" dirty="0" smtClean="0"/>
              <a:t>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59988" cy="4668253"/>
          </a:xfrm>
        </p:spPr>
        <p:txBody>
          <a:bodyPr>
            <a:normAutofit fontScale="47500" lnSpcReduction="20000"/>
          </a:bodyPr>
          <a:lstStyle/>
          <a:p>
            <a:r>
              <a:rPr lang="nl-NL" dirty="0" smtClean="0"/>
              <a:t>Teamwork</a:t>
            </a:r>
          </a:p>
          <a:p>
            <a:pPr lvl="1"/>
            <a:r>
              <a:rPr lang="nl-NL" dirty="0" smtClean="0"/>
              <a:t>Scrum </a:t>
            </a:r>
            <a:r>
              <a:rPr lang="nl-NL" dirty="0" smtClean="0"/>
              <a:t>sheet</a:t>
            </a:r>
            <a:br>
              <a:rPr lang="nl-NL" dirty="0" smtClean="0"/>
            </a:br>
            <a:endParaRPr lang="nl-NL" dirty="0" smtClean="0"/>
          </a:p>
          <a:p>
            <a:r>
              <a:rPr lang="en-GB" dirty="0" smtClean="0"/>
              <a:t>Game design</a:t>
            </a:r>
            <a:endParaRPr lang="en-GB" dirty="0"/>
          </a:p>
          <a:p>
            <a:pPr lvl="1"/>
            <a:r>
              <a:rPr lang="en-GB" dirty="0"/>
              <a:t>Play tests</a:t>
            </a:r>
          </a:p>
          <a:p>
            <a:pPr lvl="1"/>
            <a:r>
              <a:rPr lang="en-GB" dirty="0"/>
              <a:t>Polishing and publication</a:t>
            </a:r>
          </a:p>
          <a:p>
            <a:pPr lvl="1"/>
            <a:r>
              <a:rPr lang="en-GB" dirty="0"/>
              <a:t>Scrum sheet</a:t>
            </a:r>
          </a:p>
          <a:p>
            <a:pPr lvl="1"/>
            <a:r>
              <a:rPr lang="en-GB" dirty="0"/>
              <a:t>Pitch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GE: </a:t>
            </a:r>
          </a:p>
          <a:p>
            <a:pPr lvl="1"/>
            <a:r>
              <a:rPr lang="en-GB" dirty="0" smtClean="0"/>
              <a:t>Alpha build</a:t>
            </a:r>
          </a:p>
          <a:p>
            <a:pPr lvl="1"/>
            <a:r>
              <a:rPr lang="en-GB" dirty="0" smtClean="0"/>
              <a:t>Final test on arcade machine</a:t>
            </a:r>
          </a:p>
          <a:p>
            <a:pPr lvl="1"/>
            <a:r>
              <a:rPr lang="en-GB" dirty="0" smtClean="0"/>
              <a:t>Bug fixes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GD</a:t>
            </a:r>
          </a:p>
          <a:p>
            <a:pPr lvl="1"/>
            <a:r>
              <a:rPr lang="en-GB" dirty="0" smtClean="0"/>
              <a:t>Worked out assets, based upon asset list</a:t>
            </a:r>
          </a:p>
          <a:p>
            <a:pPr lvl="2"/>
            <a:r>
              <a:rPr lang="en-GB" dirty="0" smtClean="0"/>
              <a:t>Backgrounds</a:t>
            </a:r>
          </a:p>
          <a:p>
            <a:pPr lvl="2"/>
            <a:r>
              <a:rPr lang="en-GB" dirty="0" smtClean="0"/>
              <a:t>Characters</a:t>
            </a:r>
          </a:p>
          <a:p>
            <a:pPr lvl="2"/>
            <a:r>
              <a:rPr lang="en-GB" dirty="0" smtClean="0"/>
              <a:t>Tiles</a:t>
            </a:r>
          </a:p>
          <a:p>
            <a:pPr lvl="2"/>
            <a:r>
              <a:rPr lang="en-GB" dirty="0" smtClean="0"/>
              <a:t>Animations</a:t>
            </a:r>
          </a:p>
          <a:p>
            <a:pPr lvl="1"/>
            <a:r>
              <a:rPr lang="en-GB" dirty="0" smtClean="0"/>
              <a:t>Sound / music</a:t>
            </a:r>
          </a:p>
          <a:p>
            <a:pPr lvl="1"/>
            <a:r>
              <a:rPr lang="en-GB" dirty="0" smtClean="0"/>
              <a:t>Final menu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Planning: Scrum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previous 3 slides need to be divided over 2 weeks</a:t>
            </a:r>
          </a:p>
          <a:p>
            <a:pPr lvl="1"/>
            <a:r>
              <a:rPr lang="en-GB" dirty="0" smtClean="0"/>
              <a:t>Make sure to </a:t>
            </a:r>
            <a:r>
              <a:rPr lang="en-GB" dirty="0" smtClean="0"/>
              <a:t>make a sprint breakdown (use the 3 sprints in these sheets)</a:t>
            </a:r>
          </a:p>
          <a:p>
            <a:pPr lvl="1"/>
            <a:r>
              <a:rPr lang="en-GB" dirty="0" smtClean="0"/>
              <a:t>Assign leads (lead </a:t>
            </a:r>
            <a:r>
              <a:rPr lang="en-GB" dirty="0" smtClean="0"/>
              <a:t>programmer, lead art, Lead Game </a:t>
            </a:r>
            <a:r>
              <a:rPr lang="en-GB" dirty="0" smtClean="0"/>
              <a:t>design, </a:t>
            </a:r>
            <a:r>
              <a:rPr lang="en-GB" dirty="0" smtClean="0"/>
              <a:t>Lead </a:t>
            </a:r>
            <a:r>
              <a:rPr lang="en-GB" dirty="0" smtClean="0"/>
              <a:t>planning)</a:t>
            </a:r>
            <a:endParaRPr lang="en-GB" dirty="0" smtClean="0"/>
          </a:p>
          <a:p>
            <a:pPr lvl="1"/>
            <a:r>
              <a:rPr lang="en-GB" dirty="0" smtClean="0"/>
              <a:t>Set strict deadlines for these phases </a:t>
            </a:r>
          </a:p>
          <a:p>
            <a:pPr lvl="1"/>
            <a:r>
              <a:rPr lang="en-GB" dirty="0" smtClean="0"/>
              <a:t>Every deadline you miss, will break a piece of your final game)</a:t>
            </a:r>
            <a:endParaRPr lang="en-GB" dirty="0"/>
          </a:p>
          <a:p>
            <a:pPr lvl="1"/>
            <a:r>
              <a:rPr lang="en-GB" dirty="0" smtClean="0"/>
              <a:t>Make decisions</a:t>
            </a:r>
          </a:p>
          <a:p>
            <a:pPr lvl="1"/>
            <a:r>
              <a:rPr lang="en-GB" dirty="0" smtClean="0"/>
              <a:t>Accept the fact that in the second day the game concept should be frozen, and is far from perfect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4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37037"/>
            <a:ext cx="8534400" cy="1507067"/>
          </a:xfrm>
        </p:spPr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29989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How are you going to ‘meet in the middle’ </a:t>
            </a:r>
          </a:p>
          <a:p>
            <a:r>
              <a:rPr lang="en-GB" dirty="0" smtClean="0"/>
              <a:t>Describe in a document:</a:t>
            </a:r>
          </a:p>
          <a:p>
            <a:pPr lvl="1"/>
            <a:r>
              <a:rPr lang="en-GB" dirty="0" smtClean="0"/>
              <a:t>Engineers are responsible for the outlines</a:t>
            </a:r>
          </a:p>
          <a:p>
            <a:pPr lvl="2"/>
            <a:r>
              <a:rPr lang="en-GB" dirty="0" smtClean="0"/>
              <a:t>Make it fool proof (not stating anything about the creatives here!)</a:t>
            </a:r>
          </a:p>
          <a:p>
            <a:pPr lvl="2"/>
            <a:r>
              <a:rPr lang="en-GB" dirty="0" smtClean="0"/>
              <a:t>Be as clear as you can be how you want the files and where</a:t>
            </a:r>
          </a:p>
          <a:p>
            <a:pPr lvl="2"/>
            <a:r>
              <a:rPr lang="en-GB" dirty="0" smtClean="0"/>
              <a:t>State technical details.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Creatives are responsible to meet these outlies</a:t>
            </a:r>
          </a:p>
          <a:p>
            <a:pPr lvl="2"/>
            <a:r>
              <a:rPr lang="en-GB" dirty="0" smtClean="0"/>
              <a:t>Name conventions</a:t>
            </a:r>
          </a:p>
          <a:p>
            <a:pPr lvl="2"/>
            <a:r>
              <a:rPr lang="nl-NL" dirty="0" smtClean="0"/>
              <a:t>File formats</a:t>
            </a:r>
            <a:endParaRPr lang="en-GB" dirty="0" smtClean="0"/>
          </a:p>
          <a:p>
            <a:pPr lvl="2"/>
            <a:r>
              <a:rPr lang="en-GB" dirty="0" smtClean="0"/>
              <a:t>Work precise!</a:t>
            </a:r>
          </a:p>
          <a:p>
            <a:pPr lvl="2"/>
            <a:r>
              <a:rPr lang="en-GB" dirty="0" smtClean="0"/>
              <a:t>Make back-ups</a:t>
            </a:r>
          </a:p>
          <a:p>
            <a:pPr lvl="2"/>
            <a:r>
              <a:rPr lang="en-GB" dirty="0" smtClean="0"/>
              <a:t>Take your responsibility</a:t>
            </a:r>
          </a:p>
          <a:p>
            <a:pPr lvl="2"/>
            <a:endParaRPr lang="nl-NL" dirty="0"/>
          </a:p>
          <a:p>
            <a:pPr lvl="1"/>
            <a:r>
              <a:rPr lang="nl-NL" dirty="0" smtClean="0"/>
              <a:t>Game design</a:t>
            </a:r>
          </a:p>
          <a:p>
            <a:pPr lvl="2"/>
            <a:r>
              <a:rPr lang="nl-NL" dirty="0" smtClean="0"/>
              <a:t>Level editor? </a:t>
            </a:r>
            <a:r>
              <a:rPr lang="nl-NL" dirty="0" err="1" smtClean="0"/>
              <a:t>Who</a:t>
            </a:r>
            <a:r>
              <a:rPr lang="nl-NL" dirty="0" smtClean="0"/>
              <a:t> is making </a:t>
            </a:r>
            <a:r>
              <a:rPr lang="nl-NL" dirty="0" err="1" smtClean="0"/>
              <a:t>the</a:t>
            </a:r>
            <a:r>
              <a:rPr lang="nl-NL" dirty="0" smtClean="0"/>
              <a:t> editor?</a:t>
            </a:r>
          </a:p>
          <a:p>
            <a:pPr lvl="2"/>
            <a:r>
              <a:rPr lang="nl-NL" dirty="0" smtClean="0"/>
              <a:t> </a:t>
            </a:r>
            <a:r>
              <a:rPr lang="nl-NL" dirty="0" err="1" smtClean="0"/>
              <a:t>Who</a:t>
            </a:r>
            <a:r>
              <a:rPr lang="nl-NL" dirty="0" smtClean="0"/>
              <a:t> is building </a:t>
            </a:r>
            <a:r>
              <a:rPr lang="nl-NL" dirty="0" err="1" smtClean="0"/>
              <a:t>the</a:t>
            </a:r>
            <a:r>
              <a:rPr lang="nl-NL" dirty="0" smtClean="0"/>
              <a:t> levels?</a:t>
            </a:r>
          </a:p>
          <a:p>
            <a:pPr lvl="2"/>
            <a:r>
              <a:rPr lang="nl-NL" dirty="0" err="1" smtClean="0"/>
              <a:t>Who</a:t>
            </a:r>
            <a:r>
              <a:rPr lang="nl-NL" dirty="0" smtClean="0"/>
              <a:t> is </a:t>
            </a:r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levels?</a:t>
            </a:r>
          </a:p>
          <a:p>
            <a:pPr lvl="2"/>
            <a:endParaRPr lang="en-GB" dirty="0"/>
          </a:p>
        </p:txBody>
      </p:sp>
      <p:pic>
        <p:nvPicPr>
          <p:cNvPr id="7170" name="Picture 2" descr="http://motionleague.com/wp-content/uploads/2011/04/tangle-3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34" y="3742481"/>
            <a:ext cx="4183666" cy="2789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13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Vertical slice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combination of all prototypes you’ve made (technical)</a:t>
            </a:r>
          </a:p>
          <a:p>
            <a:pPr lvl="1"/>
            <a:r>
              <a:rPr lang="en-GB" dirty="0" smtClean="0"/>
              <a:t>Player can jump</a:t>
            </a:r>
          </a:p>
          <a:p>
            <a:pPr lvl="1"/>
            <a:r>
              <a:rPr lang="en-GB" dirty="0" smtClean="0"/>
              <a:t>Player can collide</a:t>
            </a:r>
          </a:p>
          <a:p>
            <a:pPr lvl="1"/>
            <a:r>
              <a:rPr lang="en-GB" dirty="0" smtClean="0"/>
              <a:t>Player responds to controller input</a:t>
            </a:r>
          </a:p>
          <a:p>
            <a:pPr lvl="1"/>
            <a:r>
              <a:rPr lang="en-GB" dirty="0" smtClean="0"/>
              <a:t>Player can die</a:t>
            </a:r>
          </a:p>
          <a:p>
            <a:pPr lvl="1"/>
            <a:r>
              <a:rPr lang="en-GB" dirty="0" smtClean="0"/>
              <a:t>Player can respawn</a:t>
            </a:r>
          </a:p>
          <a:p>
            <a:pPr lvl="1"/>
            <a:r>
              <a:rPr lang="en-GB" dirty="0" err="1" smtClean="0"/>
              <a:t>Etc</a:t>
            </a:r>
            <a:r>
              <a:rPr lang="en-GB" dirty="0" smtClean="0"/>
              <a:t>….</a:t>
            </a:r>
            <a:endParaRPr lang="en-GB" dirty="0"/>
          </a:p>
        </p:txBody>
      </p:sp>
      <p:pic>
        <p:nvPicPr>
          <p:cNvPr id="2050" name="Picture 2" descr="https://s-media-cache-ak0.pinimg.com/236x/82/d7/fa/82d7fa8d2ff78c8fcde479286d2eab4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319" y="4301067"/>
            <a:ext cx="3291151" cy="2203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52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44" y="5350933"/>
            <a:ext cx="8534400" cy="1507067"/>
          </a:xfrm>
        </p:spPr>
        <p:txBody>
          <a:bodyPr/>
          <a:lstStyle/>
          <a:p>
            <a:r>
              <a:rPr lang="en-GB" dirty="0" smtClean="0"/>
              <a:t>Asset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asset list is the ‘vertical slice’ for the creatives</a:t>
            </a:r>
          </a:p>
          <a:p>
            <a:r>
              <a:rPr lang="en-GB" dirty="0" smtClean="0"/>
              <a:t>Once the lead artist set the style and described it, </a:t>
            </a:r>
          </a:p>
          <a:p>
            <a:pPr marL="0" indent="0">
              <a:buNone/>
            </a:pPr>
            <a:r>
              <a:rPr lang="en-GB" dirty="0" smtClean="0"/>
              <a:t>the rest of the creatives should have a guideline to work towards (production phase)</a:t>
            </a:r>
            <a:r>
              <a:rPr lang="en-GB" i="1" dirty="0"/>
              <a:t> </a:t>
            </a:r>
            <a:r>
              <a:rPr lang="en-GB" sz="1400" i="1" dirty="0"/>
              <a:t>(see exercises 2d animation and 2d game assets)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 asset list shows which props need to be in the game and which ones are nice if there is time left</a:t>
            </a:r>
          </a:p>
          <a:p>
            <a:pPr lvl="2"/>
            <a:endParaRPr lang="en-GB" dirty="0"/>
          </a:p>
          <a:p>
            <a:endParaRPr lang="en-GB" dirty="0" smtClean="0"/>
          </a:p>
          <a:p>
            <a:endParaRPr lang="en-GB" sz="1000" i="1" dirty="0"/>
          </a:p>
          <a:p>
            <a:endParaRPr lang="en-GB" sz="10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7034"/>
              </p:ext>
            </p:extLst>
          </p:nvPr>
        </p:nvGraphicFramePr>
        <p:xfrm>
          <a:off x="215233" y="3728942"/>
          <a:ext cx="1093104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314"/>
                <a:gridCol w="1985211"/>
                <a:gridCol w="1756610"/>
                <a:gridCol w="1840832"/>
                <a:gridCol w="3831082"/>
              </a:tblGrid>
              <a:tr h="27283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Tech requirements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Name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Animations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Priority</a:t>
                      </a:r>
                      <a:endParaRPr lang="en-GB" sz="1400" dirty="0"/>
                    </a:p>
                  </a:txBody>
                  <a:tcPr/>
                </a:tc>
              </a:tr>
              <a:tr h="61277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Main</a:t>
                      </a:r>
                      <a:r>
                        <a:rPr lang="en-GB" sz="1400" baseline="0" dirty="0" smtClean="0"/>
                        <a:t> character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.</a:t>
                      </a:r>
                      <a:r>
                        <a:rPr lang="en-GB" sz="1400" dirty="0" err="1" smtClean="0"/>
                        <a:t>png</a:t>
                      </a:r>
                      <a:r>
                        <a:rPr lang="en-GB" sz="1400" dirty="0" smtClean="0"/>
                        <a:t/>
                      </a:r>
                      <a:br>
                        <a:rPr lang="en-GB" sz="1400" dirty="0" smtClean="0"/>
                      </a:br>
                      <a:r>
                        <a:rPr lang="en-GB" sz="1400" dirty="0" smtClean="0"/>
                        <a:t>512</a:t>
                      </a:r>
                      <a:r>
                        <a:rPr lang="en-GB" sz="1400" baseline="0" dirty="0" smtClean="0"/>
                        <a:t> x 512 max</a:t>
                      </a:r>
                    </a:p>
                    <a:p>
                      <a:r>
                        <a:rPr lang="en-GB" sz="1400" baseline="0" dirty="0" err="1" smtClean="0"/>
                        <a:t>Transparancy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playerSprite.png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Idle Jump Walk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Must have</a:t>
                      </a:r>
                      <a:endParaRPr lang="en-GB" sz="1400" dirty="0"/>
                    </a:p>
                  </a:txBody>
                  <a:tcPr/>
                </a:tc>
              </a:tr>
              <a:tr h="93201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Building block step stone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</a:t>
                      </a:r>
                      <a:r>
                        <a:rPr lang="en-GB" sz="1400" baseline="0" dirty="0" smtClean="0"/>
                        <a:t> main </a:t>
                      </a:r>
                      <a:r>
                        <a:rPr lang="en-GB" sz="1400" baseline="0" dirty="0" err="1" smtClean="0"/>
                        <a:t>spritesheet</a:t>
                      </a:r>
                      <a:endParaRPr lang="en-GB" sz="1400" baseline="0" dirty="0" smtClean="0"/>
                    </a:p>
                    <a:p>
                      <a:r>
                        <a:rPr lang="en-GB" sz="1400" baseline="0" dirty="0" smtClean="0"/>
                        <a:t>(.</a:t>
                      </a:r>
                      <a:r>
                        <a:rPr lang="en-GB" sz="1400" baseline="0" dirty="0" err="1" smtClean="0"/>
                        <a:t>png</a:t>
                      </a:r>
                      <a:r>
                        <a:rPr lang="en-GB" sz="1400" baseline="0" dirty="0" smtClean="0"/>
                        <a:t>, 2k max)</a:t>
                      </a:r>
                    </a:p>
                    <a:p>
                      <a:r>
                        <a:rPr lang="en-GB" sz="1400" baseline="0" dirty="0" smtClean="0"/>
                        <a:t>Resolution: 64 x 64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SpriteSheet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Must have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7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44" y="5350933"/>
            <a:ext cx="8534400" cy="1507067"/>
          </a:xfrm>
        </p:spPr>
        <p:txBody>
          <a:bodyPr/>
          <a:lstStyle/>
          <a:p>
            <a:r>
              <a:rPr lang="nl-NL" dirty="0" err="1" smtClean="0"/>
              <a:t>M</a:t>
            </a:r>
            <a:r>
              <a:rPr lang="nl-NL" sz="2000" dirty="0" err="1" smtClean="0"/>
              <a:t>o</a:t>
            </a:r>
            <a:r>
              <a:rPr lang="nl-NL" dirty="0" err="1" smtClean="0"/>
              <a:t>SC</a:t>
            </a:r>
            <a:r>
              <a:rPr lang="nl-NL" sz="2000" dirty="0" err="1" smtClean="0"/>
              <a:t>o</a:t>
            </a:r>
            <a:r>
              <a:rPr lang="nl-NL" dirty="0" err="1" smtClean="0"/>
              <a:t>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</a:t>
            </a:r>
            <a:r>
              <a:rPr lang="nl-NL" dirty="0" err="1" smtClean="0"/>
              <a:t>fill</a:t>
            </a:r>
            <a:r>
              <a:rPr lang="nl-NL" dirty="0" smtClean="0"/>
              <a:t> these in:</a:t>
            </a:r>
          </a:p>
          <a:p>
            <a:endParaRPr lang="en-GB" dirty="0" smtClean="0"/>
          </a:p>
          <a:p>
            <a:r>
              <a:rPr lang="en-GB" dirty="0" smtClean="0"/>
              <a:t>Must have</a:t>
            </a:r>
          </a:p>
          <a:p>
            <a:r>
              <a:rPr lang="nl-NL" dirty="0" err="1" smtClean="0"/>
              <a:t>Should</a:t>
            </a:r>
            <a:r>
              <a:rPr lang="nl-NL" dirty="0" smtClean="0"/>
              <a:t> have</a:t>
            </a:r>
          </a:p>
          <a:p>
            <a:r>
              <a:rPr lang="nl-NL" dirty="0" err="1" smtClean="0"/>
              <a:t>Could</a:t>
            </a:r>
            <a:r>
              <a:rPr lang="nl-NL" dirty="0" smtClean="0"/>
              <a:t> have </a:t>
            </a:r>
          </a:p>
          <a:p>
            <a:r>
              <a:rPr lang="nl-NL" dirty="0" err="1" smtClean="0"/>
              <a:t>Wont</a:t>
            </a:r>
            <a:r>
              <a:rPr lang="nl-NL" dirty="0" smtClean="0"/>
              <a:t> have</a:t>
            </a:r>
            <a:endParaRPr lang="en-GB" dirty="0"/>
          </a:p>
          <a:p>
            <a:endParaRPr lang="en-GB" dirty="0" smtClean="0"/>
          </a:p>
          <a:p>
            <a:endParaRPr lang="en-GB" sz="1000" i="1" dirty="0"/>
          </a:p>
          <a:p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41195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year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9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Within 2 weeks, create a 2d arcade game for </a:t>
            </a:r>
            <a:br>
              <a:rPr lang="en-GB" dirty="0" smtClean="0"/>
            </a:br>
            <a:r>
              <a:rPr lang="en-GB" dirty="0" smtClean="0"/>
              <a:t>the arcade machine in G.6.30</a:t>
            </a:r>
            <a:endParaRPr lang="en-GB" dirty="0"/>
          </a:p>
        </p:txBody>
      </p:sp>
      <p:pic>
        <p:nvPicPr>
          <p:cNvPr id="6146" name="Picture 2" descr="http://www.waycoolgadgets.com/wp-content/uploads/2014/02/pacman-arcade-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52" y="2870498"/>
            <a:ext cx="3548566" cy="3578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718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Arcade game: </a:t>
            </a:r>
          </a:p>
          <a:p>
            <a:r>
              <a:rPr lang="en-GB" dirty="0" smtClean="0"/>
              <a:t>Insert coin to continue…..</a:t>
            </a:r>
          </a:p>
          <a:p>
            <a:r>
              <a:rPr lang="en-GB" dirty="0" smtClean="0"/>
              <a:t>1 player or 2 player?</a:t>
            </a:r>
          </a:p>
          <a:p>
            <a:r>
              <a:rPr lang="en-GB" dirty="0" smtClean="0"/>
              <a:t>Controls?</a:t>
            </a:r>
          </a:p>
          <a:p>
            <a:r>
              <a:rPr lang="en-GB" dirty="0" smtClean="0"/>
              <a:t>Platform?</a:t>
            </a:r>
            <a:endParaRPr lang="en-GB" dirty="0"/>
          </a:p>
        </p:txBody>
      </p:sp>
      <p:pic>
        <p:nvPicPr>
          <p:cNvPr id="5124" name="Picture 4" descr="http://sp0.fotolog.com/photo/32/1/70/_maik_/1223744256494_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08" y="2422524"/>
            <a:ext cx="4762500" cy="35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991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arcade game:</a:t>
            </a:r>
          </a:p>
          <a:p>
            <a:endParaRPr lang="en-GB" dirty="0"/>
          </a:p>
          <a:p>
            <a:r>
              <a:rPr lang="en-GB" dirty="0" smtClean="0"/>
              <a:t>Playable on the arcade machine in G 6.30</a:t>
            </a:r>
          </a:p>
          <a:p>
            <a:r>
              <a:rPr lang="en-GB" dirty="0" smtClean="0"/>
              <a:t>Platformer created with </a:t>
            </a:r>
            <a:r>
              <a:rPr lang="en-GB" dirty="0" err="1" smtClean="0"/>
              <a:t>GxP</a:t>
            </a:r>
            <a:r>
              <a:rPr lang="en-GB" dirty="0" smtClean="0"/>
              <a:t> engine</a:t>
            </a:r>
          </a:p>
          <a:p>
            <a:endParaRPr lang="en-GB" dirty="0" smtClean="0"/>
          </a:p>
          <a:p>
            <a:r>
              <a:rPr lang="en-GB" dirty="0" smtClean="0"/>
              <a:t>Begin screen</a:t>
            </a:r>
          </a:p>
          <a:p>
            <a:r>
              <a:rPr lang="en-GB" dirty="0" smtClean="0"/>
              <a:t>Game over screen</a:t>
            </a:r>
          </a:p>
          <a:p>
            <a:r>
              <a:rPr lang="en-GB" dirty="0" smtClean="0"/>
              <a:t>Player should be able to quit application</a:t>
            </a:r>
          </a:p>
          <a:p>
            <a:endParaRPr lang="en-GB" dirty="0"/>
          </a:p>
        </p:txBody>
      </p:sp>
      <p:pic>
        <p:nvPicPr>
          <p:cNvPr id="9218" name="Picture 2" descr="http://ih1.redbubble.net/image.51711947.8681/flat,800x800,070,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479" y="1222349"/>
            <a:ext cx="3910265" cy="2932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11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manual there are a couple of things stated…</a:t>
            </a:r>
            <a:endParaRPr lang="en-GB" dirty="0"/>
          </a:p>
        </p:txBody>
      </p:sp>
      <p:pic>
        <p:nvPicPr>
          <p:cNvPr id="10242" name="Picture 2" descr="http://www.safetysign.com/images/catlog/product/large/J64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06" y="3919988"/>
            <a:ext cx="5313534" cy="2416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307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105845"/>
            <a:ext cx="8534400" cy="1507067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070811"/>
            <a:ext cx="9181683" cy="4788568"/>
          </a:xfrm>
        </p:spPr>
        <p:txBody>
          <a:bodyPr>
            <a:normAutofit fontScale="92500" lnSpcReduction="20000"/>
          </a:bodyPr>
          <a:lstStyle/>
          <a:p>
            <a:r>
              <a:rPr lang="nl-NL" dirty="0" smtClean="0"/>
              <a:t>The planning is </a:t>
            </a:r>
            <a:r>
              <a:rPr lang="nl-NL" dirty="0" err="1" smtClean="0"/>
              <a:t>divided</a:t>
            </a:r>
            <a:r>
              <a:rPr lang="nl-NL" dirty="0" smtClean="0"/>
              <a:t> </a:t>
            </a:r>
            <a:r>
              <a:rPr lang="nl-NL" dirty="0" smtClean="0"/>
              <a:t>in </a:t>
            </a:r>
            <a:r>
              <a:rPr lang="nl-NL" dirty="0" smtClean="0"/>
              <a:t>3 different </a:t>
            </a:r>
            <a:r>
              <a:rPr lang="nl-NL" dirty="0" smtClean="0"/>
              <a:t>sprints:</a:t>
            </a:r>
          </a:p>
          <a:p>
            <a:endParaRPr lang="nl-NL" dirty="0" smtClean="0"/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1: Concept </a:t>
            </a:r>
            <a:r>
              <a:rPr lang="nl-NL" dirty="0" smtClean="0"/>
              <a:t>sprint</a:t>
            </a:r>
          </a:p>
          <a:p>
            <a:pPr lvl="2"/>
            <a:r>
              <a:rPr lang="nl-NL" dirty="0" smtClean="0"/>
              <a:t>GE</a:t>
            </a:r>
          </a:p>
          <a:p>
            <a:pPr lvl="2"/>
            <a:r>
              <a:rPr lang="nl-NL" dirty="0" smtClean="0"/>
              <a:t>GDP</a:t>
            </a:r>
          </a:p>
          <a:p>
            <a:pPr lvl="1"/>
            <a:r>
              <a:rPr lang="nl-NL" dirty="0" smtClean="0"/>
              <a:t>2: Design </a:t>
            </a:r>
            <a:r>
              <a:rPr lang="nl-NL" dirty="0"/>
              <a:t>sprint</a:t>
            </a:r>
          </a:p>
          <a:p>
            <a:pPr lvl="2"/>
            <a:r>
              <a:rPr lang="nl-NL" dirty="0"/>
              <a:t>GE</a:t>
            </a:r>
          </a:p>
          <a:p>
            <a:pPr lvl="2"/>
            <a:r>
              <a:rPr lang="nl-NL" dirty="0"/>
              <a:t>GDP</a:t>
            </a:r>
          </a:p>
          <a:p>
            <a:pPr lvl="1"/>
            <a:r>
              <a:rPr lang="nl-NL" dirty="0" smtClean="0"/>
              <a:t>3: </a:t>
            </a:r>
            <a:r>
              <a:rPr lang="nl-NL" dirty="0" err="1" smtClean="0"/>
              <a:t>Production</a:t>
            </a:r>
            <a:r>
              <a:rPr lang="nl-NL" dirty="0" smtClean="0"/>
              <a:t> </a:t>
            </a:r>
            <a:r>
              <a:rPr lang="nl-NL" dirty="0"/>
              <a:t>sprint</a:t>
            </a:r>
          </a:p>
          <a:p>
            <a:pPr lvl="2"/>
            <a:r>
              <a:rPr lang="nl-NL" dirty="0"/>
              <a:t>GE</a:t>
            </a:r>
          </a:p>
          <a:p>
            <a:pPr lvl="2"/>
            <a:r>
              <a:rPr lang="nl-NL" dirty="0" smtClean="0"/>
              <a:t>GDP</a:t>
            </a:r>
          </a:p>
          <a:p>
            <a:pPr lvl="2"/>
            <a:endParaRPr lang="nl-NL" dirty="0"/>
          </a:p>
          <a:p>
            <a:pPr lvl="2"/>
            <a:r>
              <a:rPr lang="nl-NL" dirty="0" err="1" smtClean="0"/>
              <a:t>Note</a:t>
            </a:r>
            <a:r>
              <a:rPr lang="nl-NL" dirty="0" smtClean="0"/>
              <a:t>, sprint 1 </a:t>
            </a:r>
            <a:r>
              <a:rPr lang="nl-NL" dirty="0" err="1" smtClean="0"/>
              <a:t>and</a:t>
            </a:r>
            <a:r>
              <a:rPr lang="nl-NL" dirty="0" smtClean="0"/>
              <a:t> 2 are </a:t>
            </a:r>
            <a:r>
              <a:rPr lang="nl-NL" dirty="0" err="1" smtClean="0"/>
              <a:t>both</a:t>
            </a:r>
            <a:r>
              <a:rPr lang="nl-NL" dirty="0" smtClean="0"/>
              <a:t> </a:t>
            </a:r>
            <a:r>
              <a:rPr lang="nl-NL" dirty="0" err="1" smtClean="0"/>
              <a:t>presented</a:t>
            </a:r>
            <a:r>
              <a:rPr lang="nl-NL" dirty="0" smtClean="0"/>
              <a:t> on Friday (or </a:t>
            </a:r>
            <a:r>
              <a:rPr lang="nl-NL" dirty="0" err="1" smtClean="0"/>
              <a:t>Thursday</a:t>
            </a:r>
            <a:r>
              <a:rPr lang="nl-NL" dirty="0" smtClean="0"/>
              <a:t>, </a:t>
            </a:r>
            <a:r>
              <a:rPr lang="nl-NL" dirty="0" err="1" smtClean="0"/>
              <a:t>depending</a:t>
            </a:r>
            <a:r>
              <a:rPr lang="nl-NL" dirty="0" smtClean="0"/>
              <a:t> on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schedule</a:t>
            </a:r>
            <a:r>
              <a:rPr lang="nl-NL" dirty="0" smtClean="0"/>
              <a:t>)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0933"/>
            <a:ext cx="8534400" cy="1507067"/>
          </a:xfrm>
        </p:spPr>
        <p:txBody>
          <a:bodyPr/>
          <a:lstStyle/>
          <a:p>
            <a:r>
              <a:rPr lang="en-GB" dirty="0" smtClean="0"/>
              <a:t>Sprint 1: Concept </a:t>
            </a:r>
            <a:r>
              <a:rPr lang="en-GB" dirty="0" smtClean="0"/>
              <a:t>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836904" cy="5011615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Team </a:t>
            </a:r>
            <a:r>
              <a:rPr lang="nl-NL" dirty="0" err="1" smtClean="0"/>
              <a:t>work</a:t>
            </a:r>
            <a:endParaRPr lang="nl-NL" dirty="0" smtClean="0"/>
          </a:p>
          <a:p>
            <a:pPr lvl="1"/>
            <a:r>
              <a:rPr lang="en-GB" dirty="0"/>
              <a:t>Scrum </a:t>
            </a:r>
            <a:r>
              <a:rPr lang="en-GB" dirty="0" smtClean="0"/>
              <a:t>sheet</a:t>
            </a:r>
          </a:p>
          <a:p>
            <a:pPr lvl="1"/>
            <a:endParaRPr lang="en-GB" dirty="0"/>
          </a:p>
          <a:p>
            <a:r>
              <a:rPr lang="en-GB" dirty="0" smtClean="0"/>
              <a:t>Gameplay</a:t>
            </a:r>
            <a:endParaRPr lang="en-GB" dirty="0"/>
          </a:p>
          <a:p>
            <a:pPr lvl="1"/>
            <a:r>
              <a:rPr lang="en-GB" dirty="0"/>
              <a:t>Game sheet</a:t>
            </a:r>
          </a:p>
          <a:p>
            <a:pPr lvl="1"/>
            <a:r>
              <a:rPr lang="en-GB" dirty="0" smtClean="0"/>
              <a:t>Core </a:t>
            </a:r>
            <a:r>
              <a:rPr lang="en-GB" dirty="0"/>
              <a:t>mechanics</a:t>
            </a:r>
          </a:p>
          <a:p>
            <a:pPr lvl="1"/>
            <a:r>
              <a:rPr lang="en-GB" dirty="0" smtClean="0"/>
              <a:t>Paper </a:t>
            </a:r>
            <a:r>
              <a:rPr lang="en-GB" dirty="0"/>
              <a:t>prototype / Gameplay </a:t>
            </a:r>
            <a:r>
              <a:rPr lang="en-GB" dirty="0" smtClean="0"/>
              <a:t>prototype</a:t>
            </a:r>
          </a:p>
          <a:p>
            <a:pPr lvl="1"/>
            <a:r>
              <a:rPr lang="en-GB" dirty="0"/>
              <a:t>Conceptual </a:t>
            </a:r>
            <a:r>
              <a:rPr lang="en-GB" dirty="0" smtClean="0"/>
              <a:t>level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GE: </a:t>
            </a:r>
          </a:p>
          <a:p>
            <a:pPr lvl="1"/>
            <a:r>
              <a:rPr lang="en-GB" dirty="0" smtClean="0"/>
              <a:t>Functional Design (screen flowchart)</a:t>
            </a:r>
          </a:p>
          <a:p>
            <a:pPr lvl="1"/>
            <a:r>
              <a:rPr lang="en-GB" dirty="0" smtClean="0"/>
              <a:t>Technical requirements</a:t>
            </a:r>
          </a:p>
          <a:p>
            <a:pPr lvl="1"/>
            <a:r>
              <a:rPr lang="en-GB" dirty="0" smtClean="0"/>
              <a:t>(Sample build)</a:t>
            </a:r>
          </a:p>
          <a:p>
            <a:pPr lvl="1"/>
            <a:r>
              <a:rPr lang="en-GB" dirty="0" smtClean="0"/>
              <a:t>Demo controls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GD</a:t>
            </a:r>
          </a:p>
          <a:p>
            <a:pPr lvl="1"/>
            <a:r>
              <a:rPr lang="en-GB" dirty="0" smtClean="0"/>
              <a:t>Mood board</a:t>
            </a:r>
          </a:p>
          <a:p>
            <a:pPr lvl="1"/>
            <a:r>
              <a:rPr lang="en-GB" dirty="0" smtClean="0"/>
              <a:t>Sketches (at least 20 p.p.) (rough!!! Max a couple of minutes per sketch!!!)</a:t>
            </a:r>
          </a:p>
          <a:p>
            <a:pPr lvl="1"/>
            <a:r>
              <a:rPr lang="en-GB" dirty="0" smtClean="0"/>
              <a:t>Concept art 2 to 3 worked out sketches, determining your style</a:t>
            </a:r>
          </a:p>
          <a:p>
            <a:pPr lvl="1"/>
            <a:r>
              <a:rPr lang="en-GB" dirty="0" smtClean="0"/>
              <a:t>Stylesheet</a:t>
            </a:r>
          </a:p>
          <a:p>
            <a:pPr lvl="1"/>
            <a:r>
              <a:rPr lang="en-GB" dirty="0" smtClean="0"/>
              <a:t>UI design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8633" y="685800"/>
            <a:ext cx="5836904" cy="582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smtClean="0"/>
              <a:t>We are </a:t>
            </a:r>
            <a:r>
              <a:rPr lang="nl-NL" sz="1200" dirty="0" err="1" smtClean="0"/>
              <a:t>going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a </a:t>
            </a:r>
            <a:r>
              <a:rPr lang="nl-NL" sz="1200" dirty="0" err="1" smtClean="0"/>
              <a:t>two</a:t>
            </a:r>
            <a:r>
              <a:rPr lang="nl-NL" sz="1200" dirty="0" smtClean="0"/>
              <a:t> </a:t>
            </a:r>
            <a:r>
              <a:rPr lang="nl-NL" sz="1200" dirty="0" err="1" smtClean="0"/>
              <a:t>player</a:t>
            </a:r>
            <a:r>
              <a:rPr lang="nl-NL" sz="1200" dirty="0" smtClean="0"/>
              <a:t> co-op game </a:t>
            </a:r>
            <a:r>
              <a:rPr lang="nl-NL" sz="1200" dirty="0" err="1" smtClean="0"/>
              <a:t>where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decisions</a:t>
            </a:r>
            <a:r>
              <a:rPr lang="nl-NL" sz="1200" dirty="0" smtClean="0"/>
              <a:t> of </a:t>
            </a:r>
            <a:r>
              <a:rPr lang="nl-NL" sz="1200" dirty="0" err="1" smtClean="0"/>
              <a:t>player</a:t>
            </a:r>
            <a:r>
              <a:rPr lang="nl-NL" sz="1200" dirty="0" smtClean="0"/>
              <a:t> 1 (god-view)  </a:t>
            </a:r>
            <a:r>
              <a:rPr lang="nl-NL" sz="1200" dirty="0" err="1" smtClean="0"/>
              <a:t>decide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path</a:t>
            </a:r>
            <a:r>
              <a:rPr lang="nl-NL" sz="1200" dirty="0" smtClean="0"/>
              <a:t>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player</a:t>
            </a:r>
            <a:r>
              <a:rPr lang="nl-NL" sz="1200" dirty="0" smtClean="0"/>
              <a:t> 2 (3rd person top down)</a:t>
            </a:r>
          </a:p>
          <a:p>
            <a:r>
              <a:rPr lang="nl-NL" sz="1200" dirty="0" smtClean="0"/>
              <a:t>Graphics </a:t>
            </a:r>
            <a:r>
              <a:rPr lang="nl-NL" sz="1200" dirty="0" err="1" smtClean="0"/>
              <a:t>should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a </a:t>
            </a:r>
            <a:r>
              <a:rPr lang="nl-NL" sz="1200" dirty="0" err="1" smtClean="0"/>
              <a:t>monochromatic</a:t>
            </a:r>
            <a:r>
              <a:rPr lang="nl-NL" sz="1200" dirty="0" smtClean="0"/>
              <a:t> cartoon </a:t>
            </a:r>
            <a:r>
              <a:rPr lang="nl-NL" sz="1200" dirty="0" err="1" smtClean="0"/>
              <a:t>style</a:t>
            </a:r>
            <a:r>
              <a:rPr lang="nl-NL" sz="1200" dirty="0" smtClean="0"/>
              <a:t> </a:t>
            </a:r>
            <a:r>
              <a:rPr lang="nl-NL" sz="1200" dirty="0" err="1" smtClean="0"/>
              <a:t>with</a:t>
            </a:r>
            <a:r>
              <a:rPr lang="nl-NL" sz="1200" dirty="0" smtClean="0"/>
              <a:t> 1 support </a:t>
            </a:r>
            <a:r>
              <a:rPr lang="nl-NL" sz="1200" dirty="0" err="1" smtClean="0"/>
              <a:t>color</a:t>
            </a:r>
            <a:endParaRPr lang="nl-NL" sz="1200" dirty="0" smtClean="0"/>
          </a:p>
          <a:p>
            <a:r>
              <a:rPr lang="nl-NL" sz="1200" dirty="0" err="1" smtClean="0"/>
              <a:t>Mechanics</a:t>
            </a:r>
            <a:r>
              <a:rPr lang="nl-NL" sz="1200" dirty="0" smtClean="0"/>
              <a:t>: </a:t>
            </a:r>
            <a:r>
              <a:rPr lang="nl-NL" sz="1200" dirty="0" err="1" smtClean="0"/>
              <a:t>Player</a:t>
            </a:r>
            <a:r>
              <a:rPr lang="nl-NL" sz="1200" dirty="0" smtClean="0"/>
              <a:t> 1 has a </a:t>
            </a:r>
            <a:r>
              <a:rPr lang="nl-NL" sz="1200" dirty="0" err="1" smtClean="0"/>
              <a:t>limited</a:t>
            </a:r>
            <a:r>
              <a:rPr lang="nl-NL" sz="1200" dirty="0" smtClean="0"/>
              <a:t> set of </a:t>
            </a:r>
            <a:r>
              <a:rPr lang="nl-NL" sz="1200" dirty="0" err="1" smtClean="0"/>
              <a:t>tiles</a:t>
            </a:r>
            <a:r>
              <a:rPr lang="nl-NL" sz="1200" dirty="0" smtClean="0"/>
              <a:t>. Time </a:t>
            </a:r>
            <a:r>
              <a:rPr lang="nl-NL" sz="1200" dirty="0" err="1" smtClean="0"/>
              <a:t>pressure</a:t>
            </a:r>
            <a:r>
              <a:rPr lang="nl-NL" sz="1200" dirty="0" smtClean="0"/>
              <a:t> is </a:t>
            </a:r>
            <a:r>
              <a:rPr lang="nl-NL" sz="1200" dirty="0" err="1" smtClean="0"/>
              <a:t>added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</a:t>
            </a:r>
            <a:r>
              <a:rPr lang="nl-NL" sz="1200" dirty="0" err="1" smtClean="0"/>
              <a:t>introducing</a:t>
            </a:r>
            <a:r>
              <a:rPr lang="nl-NL" sz="1200" dirty="0" smtClean="0"/>
              <a:t> a </a:t>
            </a:r>
            <a:r>
              <a:rPr lang="nl-NL" sz="1200" dirty="0" err="1" smtClean="0"/>
              <a:t>scrolling</a:t>
            </a:r>
            <a:r>
              <a:rPr lang="nl-NL" sz="1200" dirty="0" smtClean="0"/>
              <a:t> screen </a:t>
            </a:r>
            <a:r>
              <a:rPr lang="nl-NL" sz="1200" dirty="0" err="1" smtClean="0"/>
              <a:t>so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decisions</a:t>
            </a:r>
            <a:r>
              <a:rPr lang="nl-NL" sz="1200" dirty="0" smtClean="0"/>
              <a:t> of </a:t>
            </a:r>
            <a:r>
              <a:rPr lang="nl-NL" sz="1200" dirty="0" err="1" smtClean="0"/>
              <a:t>which</a:t>
            </a:r>
            <a:r>
              <a:rPr lang="nl-NL" sz="1200" dirty="0" smtClean="0"/>
              <a:t> </a:t>
            </a:r>
            <a:r>
              <a:rPr lang="nl-NL" sz="1200" dirty="0" err="1" smtClean="0"/>
              <a:t>tile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place</a:t>
            </a:r>
            <a:r>
              <a:rPr lang="nl-NL" sz="1200" dirty="0" smtClean="0"/>
              <a:t> have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rather</a:t>
            </a:r>
            <a:r>
              <a:rPr lang="nl-NL" sz="1200" dirty="0" smtClean="0"/>
              <a:t> </a:t>
            </a:r>
            <a:r>
              <a:rPr lang="nl-NL" sz="1200" dirty="0" err="1" smtClean="0"/>
              <a:t>quick</a:t>
            </a:r>
            <a:r>
              <a:rPr lang="nl-NL" sz="1200" dirty="0" smtClean="0"/>
              <a:t>.</a:t>
            </a:r>
            <a:br>
              <a:rPr lang="nl-NL" sz="1200" dirty="0" smtClean="0"/>
            </a:br>
            <a:r>
              <a:rPr lang="nl-NL" sz="1200" dirty="0" err="1" smtClean="0"/>
              <a:t>Player</a:t>
            </a:r>
            <a:r>
              <a:rPr lang="nl-NL" sz="1200" dirty="0" smtClean="0"/>
              <a:t> 2 </a:t>
            </a:r>
            <a:r>
              <a:rPr lang="nl-NL" sz="1200" dirty="0" err="1" smtClean="0"/>
              <a:t>needs</a:t>
            </a:r>
            <a:r>
              <a:rPr lang="nl-NL" sz="1200" dirty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jump</a:t>
            </a:r>
            <a:r>
              <a:rPr lang="nl-NL" sz="1200" dirty="0" smtClean="0"/>
              <a:t> over </a:t>
            </a:r>
            <a:r>
              <a:rPr lang="nl-NL" sz="1200" dirty="0" err="1" smtClean="0"/>
              <a:t>gaps</a:t>
            </a:r>
            <a:r>
              <a:rPr lang="nl-NL" sz="1200" dirty="0" smtClean="0"/>
              <a:t>, </a:t>
            </a:r>
            <a:r>
              <a:rPr lang="nl-NL" sz="1200" dirty="0" err="1" smtClean="0"/>
              <a:t>avoid</a:t>
            </a:r>
            <a:r>
              <a:rPr lang="nl-NL" sz="1200" dirty="0" smtClean="0"/>
              <a:t> </a:t>
            </a:r>
            <a:r>
              <a:rPr lang="nl-NL" sz="1200" dirty="0" err="1" smtClean="0"/>
              <a:t>certain</a:t>
            </a:r>
            <a:r>
              <a:rPr lang="nl-NL" sz="1200" dirty="0" smtClean="0"/>
              <a:t> </a:t>
            </a:r>
            <a:r>
              <a:rPr lang="nl-NL" sz="1200" dirty="0" err="1" smtClean="0"/>
              <a:t>tiles</a:t>
            </a:r>
            <a:r>
              <a:rPr lang="nl-NL" sz="1200" dirty="0" smtClean="0"/>
              <a:t> </a:t>
            </a:r>
            <a:r>
              <a:rPr lang="nl-NL" sz="1200" dirty="0" err="1" smtClean="0"/>
              <a:t>and</a:t>
            </a:r>
            <a:r>
              <a:rPr lang="nl-NL" sz="1200" dirty="0" smtClean="0"/>
              <a:t> make </a:t>
            </a:r>
            <a:r>
              <a:rPr lang="nl-NL" sz="1200" dirty="0" err="1" smtClean="0"/>
              <a:t>it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end as </a:t>
            </a:r>
            <a:r>
              <a:rPr lang="nl-NL" sz="1200" dirty="0" err="1" smtClean="0"/>
              <a:t>quick</a:t>
            </a:r>
            <a:r>
              <a:rPr lang="nl-NL" sz="1200" dirty="0" smtClean="0"/>
              <a:t> as </a:t>
            </a:r>
            <a:r>
              <a:rPr lang="nl-NL" sz="1200" dirty="0" err="1" smtClean="0"/>
              <a:t>possible</a:t>
            </a:r>
            <a:endParaRPr lang="nl-NL" sz="1200" dirty="0" smtClean="0"/>
          </a:p>
          <a:p>
            <a:r>
              <a:rPr lang="nl-NL" sz="1200" dirty="0" smtClean="0"/>
              <a:t>Technical </a:t>
            </a:r>
            <a:r>
              <a:rPr lang="nl-NL" sz="1200" dirty="0" err="1" smtClean="0"/>
              <a:t>requirements</a:t>
            </a:r>
            <a:r>
              <a:rPr lang="nl-NL" sz="1200" dirty="0" smtClean="0"/>
              <a:t>: </a:t>
            </a:r>
            <a:r>
              <a:rPr lang="nl-NL" sz="1200" dirty="0" err="1" smtClean="0"/>
              <a:t>for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vertical</a:t>
            </a:r>
            <a:r>
              <a:rPr lang="nl-NL" sz="1200" dirty="0" smtClean="0"/>
              <a:t> slice we </a:t>
            </a:r>
            <a:r>
              <a:rPr lang="nl-NL" sz="1200" dirty="0" err="1" smtClean="0"/>
              <a:t>need</a:t>
            </a: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smtClean="0"/>
              <a:t/>
            </a:r>
            <a:br>
              <a:rPr lang="nl-NL" sz="1200" dirty="0" smtClean="0"/>
            </a:br>
            <a:r>
              <a:rPr lang="nl-NL" sz="1200" dirty="0" smtClean="0"/>
              <a:t>	- A </a:t>
            </a:r>
            <a:r>
              <a:rPr lang="nl-NL" sz="1200" dirty="0" err="1" smtClean="0"/>
              <a:t>scrolling</a:t>
            </a:r>
            <a:r>
              <a:rPr lang="nl-NL" sz="1200" dirty="0" smtClean="0"/>
              <a:t> screen	</a:t>
            </a:r>
            <a:br>
              <a:rPr lang="nl-NL" sz="1200" dirty="0" smtClean="0"/>
            </a:br>
            <a:r>
              <a:rPr lang="nl-NL" sz="1200" dirty="0" smtClean="0"/>
              <a:t>	- placement </a:t>
            </a:r>
            <a:r>
              <a:rPr lang="nl-NL" sz="1200" dirty="0" err="1" smtClean="0"/>
              <a:t>functionality</a:t>
            </a:r>
            <a:r>
              <a:rPr lang="nl-NL" sz="1200" dirty="0" smtClean="0"/>
              <a:t> of different </a:t>
            </a:r>
            <a:r>
              <a:rPr lang="nl-NL" sz="1200" dirty="0" err="1" smtClean="0"/>
              <a:t>tiles</a:t>
            </a:r>
            <a:endParaRPr lang="nl-NL" sz="1200" dirty="0" smtClean="0"/>
          </a:p>
          <a:p>
            <a:pPr marL="0" indent="0">
              <a:buNone/>
            </a:pPr>
            <a:r>
              <a:rPr lang="nl-NL" sz="1200" dirty="0" smtClean="0"/>
              <a:t>	- health / </a:t>
            </a:r>
            <a:r>
              <a:rPr lang="nl-NL" sz="1200" dirty="0" err="1" smtClean="0"/>
              <a:t>death</a:t>
            </a:r>
            <a:r>
              <a:rPr lang="nl-NL" sz="1200" dirty="0" smtClean="0"/>
              <a:t> system</a:t>
            </a:r>
          </a:p>
          <a:p>
            <a:pPr marL="0" indent="0">
              <a:buNone/>
            </a:pPr>
            <a:r>
              <a:rPr lang="nl-NL" sz="1200" dirty="0" smtClean="0"/>
              <a:t>	- Start screen</a:t>
            </a:r>
          </a:p>
          <a:p>
            <a:pPr marL="0" indent="0">
              <a:buNone/>
            </a:pPr>
            <a:r>
              <a:rPr lang="nl-NL" sz="1200" dirty="0" smtClean="0"/>
              <a:t>	- </a:t>
            </a:r>
            <a:r>
              <a:rPr lang="nl-NL" sz="1200" dirty="0" err="1" smtClean="0"/>
              <a:t>Quit</a:t>
            </a:r>
            <a:r>
              <a:rPr lang="nl-NL" sz="1200" dirty="0" smtClean="0"/>
              <a:t> </a:t>
            </a:r>
            <a:r>
              <a:rPr lang="nl-NL" sz="1200" dirty="0" err="1" smtClean="0"/>
              <a:t>functionality</a:t>
            </a:r>
            <a:endParaRPr lang="nl-NL" sz="1200" dirty="0" smtClean="0"/>
          </a:p>
          <a:p>
            <a:pPr marL="0" indent="0">
              <a:buNone/>
            </a:pPr>
            <a:r>
              <a:rPr lang="nl-NL" sz="1200" dirty="0"/>
              <a:t>	</a:t>
            </a:r>
            <a:r>
              <a:rPr lang="nl-NL" sz="1200" dirty="0" smtClean="0"/>
              <a:t>- …… </a:t>
            </a:r>
          </a:p>
          <a:p>
            <a:endParaRPr lang="nl-NL" sz="1200" dirty="0" smtClean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67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are the Pitfalls of the concept phase?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 descr="http://www.preaching.org/wp-content/uploads/2012/03/Pitfall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61" y="915702"/>
            <a:ext cx="3545253" cy="315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Pitdfall of the concept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Not taking enough time</a:t>
            </a:r>
          </a:p>
          <a:p>
            <a:r>
              <a:rPr lang="nl-NL" dirty="0" smtClean="0"/>
              <a:t>Jump into conclusions / </a:t>
            </a:r>
            <a:r>
              <a:rPr lang="nl-NL" dirty="0" err="1" smtClean="0"/>
              <a:t>production</a:t>
            </a:r>
            <a:endParaRPr lang="nl-NL" dirty="0" smtClean="0"/>
          </a:p>
          <a:p>
            <a:pPr lvl="1"/>
            <a:r>
              <a:rPr lang="nl-NL" dirty="0" err="1" smtClean="0"/>
              <a:t>Since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are </a:t>
            </a:r>
            <a:r>
              <a:rPr lang="nl-NL" dirty="0" err="1" smtClean="0"/>
              <a:t>rather</a:t>
            </a:r>
            <a:r>
              <a:rPr lang="nl-NL" dirty="0" smtClean="0"/>
              <a:t> new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process</a:t>
            </a:r>
            <a:r>
              <a:rPr lang="nl-NL" dirty="0" smtClean="0"/>
              <a:t>, </a:t>
            </a:r>
            <a:r>
              <a:rPr lang="nl-NL" dirty="0" err="1" smtClean="0"/>
              <a:t>it’s</a:t>
            </a:r>
            <a:r>
              <a:rPr lang="nl-NL" dirty="0" smtClean="0"/>
              <a:t> hard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err="1" smtClean="0"/>
              <a:t>estimate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.</a:t>
            </a:r>
            <a:endParaRPr lang="nl-NL" dirty="0" smtClean="0"/>
          </a:p>
          <a:p>
            <a:r>
              <a:rPr lang="nl-NL" dirty="0" smtClean="0"/>
              <a:t>Ending up with your drafts as being the final product</a:t>
            </a:r>
          </a:p>
          <a:p>
            <a:r>
              <a:rPr lang="nl-NL" dirty="0" smtClean="0"/>
              <a:t>Not testing your idea</a:t>
            </a:r>
          </a:p>
          <a:p>
            <a:r>
              <a:rPr lang="nl-NL" dirty="0" smtClean="0"/>
              <a:t>Don’t build upon a bad foundation!</a:t>
            </a:r>
            <a:endParaRPr lang="en-GB" dirty="0"/>
          </a:p>
        </p:txBody>
      </p:sp>
      <p:pic>
        <p:nvPicPr>
          <p:cNvPr id="12290" name="Picture 2" descr="https://silvrback.s3.amazonaws.com/uploads/97a69446-1a0d-4e75-9041-e06cbc898091/foundation2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92" y="225986"/>
            <a:ext cx="3762375" cy="2847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373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5868</TotalTime>
  <Words>722</Words>
  <Application>Microsoft Office PowerPoint</Application>
  <PresentationFormat>Breedbeeld</PresentationFormat>
  <Paragraphs>194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Slice</vt:lpstr>
      <vt:lpstr>Project Arcade game………</vt:lpstr>
      <vt:lpstr>What to do</vt:lpstr>
      <vt:lpstr>Theme</vt:lpstr>
      <vt:lpstr>Requirements</vt:lpstr>
      <vt:lpstr>Planning</vt:lpstr>
      <vt:lpstr>Planning</vt:lpstr>
      <vt:lpstr>Sprint 1: Concept phase</vt:lpstr>
      <vt:lpstr>What are the Pitfalls of the concept phase?</vt:lpstr>
      <vt:lpstr>Pitdfall of the concept phase</vt:lpstr>
      <vt:lpstr>Tips and Tricks</vt:lpstr>
      <vt:lpstr>Sprint 2: Design phase</vt:lpstr>
      <vt:lpstr>Sprint 3: Production / polishing phase</vt:lpstr>
      <vt:lpstr>Planning: Scrum Sheet</vt:lpstr>
      <vt:lpstr>Workflow</vt:lpstr>
      <vt:lpstr>Vertical slice</vt:lpstr>
      <vt:lpstr>Asset list</vt:lpstr>
      <vt:lpstr>MoSCoW</vt:lpstr>
      <vt:lpstr>Last year example</vt:lpstr>
      <vt:lpstr>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Arcade game</dc:title>
  <dc:creator>act</dc:creator>
  <cp:lastModifiedBy>taco van loon</cp:lastModifiedBy>
  <cp:revision>17</cp:revision>
  <dcterms:created xsi:type="dcterms:W3CDTF">2015-11-06T12:32:35Z</dcterms:created>
  <dcterms:modified xsi:type="dcterms:W3CDTF">2016-11-14T09:04:01Z</dcterms:modified>
</cp:coreProperties>
</file>