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Orbitron"/>
      <p:regular r:id="rId15"/>
      <p:bold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rbitron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Orbitron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ello.com/b/e00wscio/arcade-game" TargetMode="External"/><Relationship Id="rId4" Type="http://schemas.openxmlformats.org/officeDocument/2006/relationships/hyperlink" Target="https://trello.com/b/e00wscio/arcade-g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30800" y="650550"/>
            <a:ext cx="8282400" cy="28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">
                <a:solidFill>
                  <a:srgbClr val="674EA7"/>
                </a:solidFill>
                <a:latin typeface="Orbitron"/>
                <a:ea typeface="Orbitron"/>
                <a:cs typeface="Orbitron"/>
                <a:sym typeface="Orbitron"/>
              </a:rPr>
              <a:t>Pigeon Pooper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0150" y="291872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layertest2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800" y="2046125"/>
            <a:ext cx="2006399" cy="10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30800" y="650550"/>
            <a:ext cx="8282400" cy="28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>
                <a:solidFill>
                  <a:srgbClr val="674EA7"/>
                </a:solidFill>
              </a:rPr>
              <a:t>Game Design</a:t>
            </a:r>
          </a:p>
        </p:txBody>
      </p:sp>
      <p:pic>
        <p:nvPicPr>
          <p:cNvPr descr="https://cdn.discordapp.com/attachments/247686961618354177/248887793785241600/14881586_1174365329296693_842611584_o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0" y="2650325"/>
            <a:ext cx="4829150" cy="2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430800" y="650550"/>
            <a:ext cx="8282400" cy="2879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>
                <a:solidFill>
                  <a:srgbClr val="674EA7"/>
                </a:solidFill>
              </a:rPr>
              <a:t>Art Design</a:t>
            </a:r>
          </a:p>
        </p:txBody>
      </p:sp>
      <p:pic>
        <p:nvPicPr>
          <p:cNvPr descr="https://cdn.discordapp.com/attachments/247686961618354177/248912353784102912/0001.jp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443050"/>
            <a:ext cx="5122927" cy="3621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known.pn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423" y="1443049"/>
            <a:ext cx="3927624" cy="36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discordapp.com/attachments/247686961618354177/248912020886257665/unknown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100" y="-78575"/>
            <a:ext cx="5257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ctrTitle"/>
          </p:nvPr>
        </p:nvSpPr>
        <p:spPr>
          <a:xfrm>
            <a:off x="42875" y="643400"/>
            <a:ext cx="9408900" cy="2879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solidFill>
                  <a:srgbClr val="674EA7"/>
                </a:solidFill>
              </a:rPr>
              <a:t>       Art                                          Design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430800" y="650550"/>
            <a:ext cx="8282400" cy="28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>
                <a:solidFill>
                  <a:srgbClr val="674EA7"/>
                </a:solidFill>
              </a:rPr>
              <a:t>Sound Design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480150" y="291872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https://upload.wikimedia.org/wikipedia/en/5/5b/Kavinsky_Nightcall_2010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" y="2648449"/>
            <a:ext cx="2414550" cy="24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hotlinemiami.com/IMG/LOGO_HOTLINEMIAMI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300" y="2648450"/>
            <a:ext cx="4829099" cy="24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30800" y="650550"/>
            <a:ext cx="8282400" cy="28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>
                <a:solidFill>
                  <a:srgbClr val="674EA7"/>
                </a:solidFill>
              </a:rPr>
              <a:t>Planning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80150" y="291872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 u="sng">
                <a:solidFill>
                  <a:srgbClr val="00FFFF"/>
                </a:solidFill>
                <a:hlinkClick r:id="rId3"/>
              </a:rPr>
              <a:t>Scrum</a:t>
            </a:r>
            <a:r>
              <a:rPr lang="nl" u="sng">
                <a:solidFill>
                  <a:srgbClr val="FFFFFF"/>
                </a:solidFill>
                <a:hlinkClick r:id="rId4"/>
              </a:rPr>
              <a:t> </a:t>
            </a:r>
            <a:r>
              <a:rPr lang="nl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