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78C93-BC04-4043-B25F-0FCEC751B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892" y="1122363"/>
            <a:ext cx="9507416" cy="2387600"/>
          </a:xfrm>
        </p:spPr>
        <p:txBody>
          <a:bodyPr/>
          <a:lstStyle/>
          <a:p>
            <a:r>
              <a:rPr lang="it-IT" dirty="0"/>
              <a:t>PERCORSI PER LE COMPETENZE TRASVERSALI E PER L’ORIENTAMENTO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197765-8598-4274-8CAD-1617F3F4F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65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E3CC8C-DD41-4DAE-89D1-AC5FBF58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mio viaggio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443C9-D3EA-4BD3-86D6-E8C8C464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00311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Il mio viaggio è stato accompagnato dall’azienda informatica PA Progetti.</a:t>
            </a:r>
          </a:p>
          <a:p>
            <a:pPr marL="0" indent="0">
              <a:buNone/>
            </a:pPr>
            <a:r>
              <a:rPr lang="it-IT" dirty="0"/>
              <a:t>Un azienda che si occupa di aiuti tecnici, programmazione e sviluppo app, cybersecurity, gestione database di aziende e altri lavori inerenti all’informatica.</a:t>
            </a:r>
          </a:p>
          <a:p>
            <a:pPr marL="0" indent="0">
              <a:buNone/>
            </a:pPr>
            <a:r>
              <a:rPr lang="it-IT" dirty="0"/>
              <a:t>Abbiamo sviluppato un applicazione per Android che sfrutta la geolocalizzazione, ovvero l’identificazione esatta della posizione geografica nel mondo reale di un dato oggetto, come ad esempio un telefono o computer. </a:t>
            </a:r>
          </a:p>
          <a:p>
            <a:pPr marL="0" indent="0">
              <a:buNone/>
            </a:pPr>
            <a:r>
              <a:rPr lang="it-IT" dirty="0"/>
              <a:t>Il nome dell’app è ARTE IN TASCA.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510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BE09B-DDA4-4F9A-84D1-7AD22392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8126"/>
            <a:ext cx="9905998" cy="1478570"/>
          </a:xfrm>
        </p:spPr>
        <p:txBody>
          <a:bodyPr/>
          <a:lstStyle/>
          <a:p>
            <a:r>
              <a:rPr lang="it-IT" dirty="0"/>
              <a:t>                                               L’APP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70CF0B0-F97E-41F0-A242-9C8225B75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50" t="-148" r="250" b="67622"/>
          <a:stretch/>
        </p:blipFill>
        <p:spPr>
          <a:xfrm>
            <a:off x="6236981" y="1526796"/>
            <a:ext cx="3465818" cy="297809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288B45-515A-4018-8835-F1B1C44E94B0}"/>
              </a:ext>
            </a:extLst>
          </p:cNvPr>
          <p:cNvSpPr txBox="1"/>
          <p:nvPr/>
        </p:nvSpPr>
        <p:spPr>
          <a:xfrm>
            <a:off x="1143001" y="523067"/>
            <a:ext cx="401622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L’app si presenterà dopo una schermata di caricamento mostrando punti di interesse di Napoli con un calcolo della distanza in metri da punto A a punto B.</a:t>
            </a:r>
          </a:p>
          <a:p>
            <a:r>
              <a:rPr lang="it-IT" dirty="0"/>
              <a:t>Dove punto A sarebbe la nostra posizione tramite la Geolocalizzazione.</a:t>
            </a:r>
          </a:p>
          <a:p>
            <a:endParaRPr lang="it-IT" dirty="0"/>
          </a:p>
          <a:p>
            <a:r>
              <a:rPr lang="it-IT" dirty="0"/>
              <a:t>Avremo quattro opzioni con cui interagire: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AGGIORNA GPS: che aggiornerà la nostra posizione in tempo reale per calcolare le distanze dei punti di interesse.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MONUMENTO PIU’ VICINO: che aggiorna la lista in base alla distanza dei punti di interesse più vicini a noi.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MAP: che ci mostrerà il percorso da utilizzare per arrivare al punto di interesse che abbiamo scelto.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NOME: che ci mostrerò due foto del punto di interesse (giorno e sera) e una piccola descrizione del luogo o monumento.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927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A8EF9F-7F91-478A-AB6E-D7B1BF2D0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347"/>
          <a:stretch/>
        </p:blipFill>
        <p:spPr>
          <a:xfrm>
            <a:off x="369376" y="823908"/>
            <a:ext cx="3280096" cy="296970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2E3346B-C4F1-4485-A09B-05634105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95" y="823908"/>
            <a:ext cx="2879827" cy="5119693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730D6F61-F74A-4A07-A7CA-2F26B7E5D8E8}"/>
              </a:ext>
            </a:extLst>
          </p:cNvPr>
          <p:cNvSpPr/>
          <p:nvPr/>
        </p:nvSpPr>
        <p:spPr>
          <a:xfrm>
            <a:off x="1526676" y="1107347"/>
            <a:ext cx="254198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02283B9-98BA-4705-9723-EB93BD5221D8}"/>
              </a:ext>
            </a:extLst>
          </p:cNvPr>
          <p:cNvSpPr/>
          <p:nvPr/>
        </p:nvSpPr>
        <p:spPr>
          <a:xfrm>
            <a:off x="536895" y="1249960"/>
            <a:ext cx="956345" cy="22650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94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A8EF9F-7F91-478A-AB6E-D7B1BF2D0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347"/>
          <a:stretch/>
        </p:blipFill>
        <p:spPr>
          <a:xfrm>
            <a:off x="369376" y="823908"/>
            <a:ext cx="3280096" cy="2969703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729317F-42FC-4BFC-B8B9-FCAB7DA7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95" y="823908"/>
            <a:ext cx="2879827" cy="5119692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730D6F61-F74A-4A07-A7CA-2F26B7E5D8E8}"/>
              </a:ext>
            </a:extLst>
          </p:cNvPr>
          <p:cNvSpPr/>
          <p:nvPr/>
        </p:nvSpPr>
        <p:spPr>
          <a:xfrm>
            <a:off x="3473042" y="1107347"/>
            <a:ext cx="8331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404294C1-5E05-4468-886D-15C261A65584}"/>
              </a:ext>
            </a:extLst>
          </p:cNvPr>
          <p:cNvSpPr/>
          <p:nvPr/>
        </p:nvSpPr>
        <p:spPr>
          <a:xfrm>
            <a:off x="2994870" y="1208015"/>
            <a:ext cx="654602" cy="38396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3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182</TotalTime>
  <Words>224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PERCORSI PER LE COMPETENZE TRASVERSALI E PER L’ORIENTAMENTO</vt:lpstr>
      <vt:lpstr>Il mio viaggio</vt:lpstr>
      <vt:lpstr>                                               L’APP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PERCORSI PER LE COMPETENZE TRASVERSALI E PER L’ORIENTAMENTO</dc:title>
  <dc:creator>Antonio Frascogna</dc:creator>
  <cp:lastModifiedBy>Antonio Frascogna</cp:lastModifiedBy>
  <cp:revision>16</cp:revision>
  <dcterms:created xsi:type="dcterms:W3CDTF">2019-06-26T14:57:22Z</dcterms:created>
  <dcterms:modified xsi:type="dcterms:W3CDTF">2019-06-26T18:01:55Z</dcterms:modified>
</cp:coreProperties>
</file>