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C8E459-69DD-3693-99F6-A52A642114A3}" v="91" dt="2022-03-01T14:54:34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>
            <a:extLst>
              <a:ext uri="{FF2B5EF4-FFF2-40B4-BE49-F238E27FC236}">
                <a16:creationId xmlns:a16="http://schemas.microsoft.com/office/drawing/2014/main" id="{D1D0C547-8234-448F-823D-3346B9E63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48208"/>
            <a:ext cx="10905066" cy="556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2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2A4C2569-1246-4CF3-9645-357A12AD6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75470"/>
            <a:ext cx="10905066" cy="550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67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>
            <a:extLst>
              <a:ext uri="{FF2B5EF4-FFF2-40B4-BE49-F238E27FC236}">
                <a16:creationId xmlns:a16="http://schemas.microsoft.com/office/drawing/2014/main" id="{3C741C34-48FA-4499-A070-39738ACF3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75470"/>
            <a:ext cx="10905066" cy="550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02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666C738-E492-4576-B18C-A5EDF83AF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75470"/>
            <a:ext cx="10905066" cy="550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82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>
            <a:extLst>
              <a:ext uri="{FF2B5EF4-FFF2-40B4-BE49-F238E27FC236}">
                <a16:creationId xmlns:a16="http://schemas.microsoft.com/office/drawing/2014/main" id="{C1DD9067-6518-4333-BC4F-84DDB6494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75470"/>
            <a:ext cx="10905066" cy="550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64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>
            <a:extLst>
              <a:ext uri="{FF2B5EF4-FFF2-40B4-BE49-F238E27FC236}">
                <a16:creationId xmlns:a16="http://schemas.microsoft.com/office/drawing/2014/main" id="{87C196D6-39BB-4A53-B375-20CF8B269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48208"/>
            <a:ext cx="10905066" cy="556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08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>
            <a:extLst>
              <a:ext uri="{FF2B5EF4-FFF2-40B4-BE49-F238E27FC236}">
                <a16:creationId xmlns:a16="http://schemas.microsoft.com/office/drawing/2014/main" id="{5EA2214E-D823-4EA3-984B-2F4FD65D6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75470"/>
            <a:ext cx="10905066" cy="550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0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>
            <a:extLst>
              <a:ext uri="{FF2B5EF4-FFF2-40B4-BE49-F238E27FC236}">
                <a16:creationId xmlns:a16="http://schemas.microsoft.com/office/drawing/2014/main" id="{0059CCF6-0073-4A54-B495-34083E812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75470"/>
            <a:ext cx="10905066" cy="550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0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>
            <a:extLst>
              <a:ext uri="{FF2B5EF4-FFF2-40B4-BE49-F238E27FC236}">
                <a16:creationId xmlns:a16="http://schemas.microsoft.com/office/drawing/2014/main" id="{0513F36E-D831-4E63-923E-D1B85916C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48208"/>
            <a:ext cx="10905066" cy="556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2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>
            <a:extLst>
              <a:ext uri="{FF2B5EF4-FFF2-40B4-BE49-F238E27FC236}">
                <a16:creationId xmlns:a16="http://schemas.microsoft.com/office/drawing/2014/main" id="{22828EAE-79BD-42A5-A907-BDBB2322D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75470"/>
            <a:ext cx="10905066" cy="550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4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67550A0-FB0D-4222-A2A0-19A08998E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75470"/>
            <a:ext cx="10905066" cy="550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42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>
            <a:extLst>
              <a:ext uri="{FF2B5EF4-FFF2-40B4-BE49-F238E27FC236}">
                <a16:creationId xmlns:a16="http://schemas.microsoft.com/office/drawing/2014/main" id="{3E6C33A8-4494-4142-85DE-C7D5D6CFC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75470"/>
            <a:ext cx="10905066" cy="550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9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>
            <a:extLst>
              <a:ext uri="{FF2B5EF4-FFF2-40B4-BE49-F238E27FC236}">
                <a16:creationId xmlns:a16="http://schemas.microsoft.com/office/drawing/2014/main" id="{7F03DECD-98B8-4FE9-9C04-7DDAAF331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48208"/>
            <a:ext cx="10905066" cy="556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5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>
            <a:extLst>
              <a:ext uri="{FF2B5EF4-FFF2-40B4-BE49-F238E27FC236}">
                <a16:creationId xmlns:a16="http://schemas.microsoft.com/office/drawing/2014/main" id="{6EF28A1F-2F0A-4C33-A60A-D3D189AAE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75470"/>
            <a:ext cx="10905066" cy="550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25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>
            <a:extLst>
              <a:ext uri="{FF2B5EF4-FFF2-40B4-BE49-F238E27FC236}">
                <a16:creationId xmlns:a16="http://schemas.microsoft.com/office/drawing/2014/main" id="{BB80515D-86A2-4E2E-ADA0-77372E36B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75470"/>
            <a:ext cx="10905066" cy="550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329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6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88</cp:revision>
  <dcterms:created xsi:type="dcterms:W3CDTF">2022-03-01T14:34:04Z</dcterms:created>
  <dcterms:modified xsi:type="dcterms:W3CDTF">2022-03-01T14:57:21Z</dcterms:modified>
</cp:coreProperties>
</file>