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A48C-8E23-47E7-A119-5E9C1321CAD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BD7F-CB23-4804-8BF4-F901641C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2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dirty="0" err="1" smtClean="0"/>
              <a:t>Datapowe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Caracteristicas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datapower gatew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15431"/>
            <a:ext cx="50292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78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07" y="600525"/>
            <a:ext cx="7832385" cy="5563559"/>
          </a:xfrm>
        </p:spPr>
      </p:pic>
    </p:spTree>
    <p:extLst>
      <p:ext uri="{BB962C8B-B14F-4D97-AF65-F5344CB8AC3E}">
        <p14:creationId xmlns:p14="http://schemas.microsoft.com/office/powerpoint/2010/main" val="154326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IBM Datapowe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Datapowe</dc:title>
  <dc:creator>User</dc:creator>
  <cp:lastModifiedBy>User</cp:lastModifiedBy>
  <cp:revision>2</cp:revision>
  <dcterms:created xsi:type="dcterms:W3CDTF">2018-05-08T04:31:11Z</dcterms:created>
  <dcterms:modified xsi:type="dcterms:W3CDTF">2018-05-08T04:40:28Z</dcterms:modified>
</cp:coreProperties>
</file>