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COVID Movement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has covid-19 affected movement throughout Chicago?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9D3CE8-EEC8-4086-B41A-B9244833CE8B}"/>
              </a:ext>
            </a:extLst>
          </p:cNvPr>
          <p:cNvSpPr txBox="1"/>
          <p:nvPr/>
        </p:nvSpPr>
        <p:spPr>
          <a:xfrm>
            <a:off x="5289752" y="5761703"/>
            <a:ext cx="58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Analysis By: Noni Bell, John Carroll, and Dan Cusick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HYPOTHESIS: There is a significant correlation between the onset of CoVid-19 (and its accompanying restrictions) and transit in Chicago.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Specifically investigating </a:t>
            </a:r>
            <a:r>
              <a:rPr lang="en-US" dirty="0" err="1">
                <a:solidFill>
                  <a:srgbClr val="FFFFFF"/>
                </a:solidFill>
              </a:rPr>
              <a:t>cta</a:t>
            </a:r>
            <a:r>
              <a:rPr lang="en-US" dirty="0">
                <a:solidFill>
                  <a:srgbClr val="FFFFFF"/>
                </a:solidFill>
              </a:rPr>
              <a:t> boarding, divvy bike use, and rideshare (</a:t>
            </a:r>
            <a:r>
              <a:rPr lang="en-US" dirty="0" err="1">
                <a:solidFill>
                  <a:srgbClr val="FFFFFF"/>
                </a:solidFill>
              </a:rPr>
              <a:t>lyft</a:t>
            </a:r>
            <a:r>
              <a:rPr lang="en-US" dirty="0">
                <a:solidFill>
                  <a:srgbClr val="FFFFFF"/>
                </a:solidFill>
              </a:rPr>
              <a:t> and uber) data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FC9-2395-4780-A2AA-5826E325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2D6D-3BF2-4BDC-B360-E1D168A7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235C-4B39-47C3-A785-8B4EF501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0E9E-E841-444A-B29A-A20C1B7D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0B7-4812-444D-8B38-328CF3A2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CB6F-F6CB-4DB4-94F4-B367504B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98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{BF0109E4-962D-414C-9977-2A0D1DAF68A4}tf56160789_win32</Template>
  <TotalTime>6</TotalTime>
  <Words>67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COVID Movement Tracking</vt:lpstr>
      <vt:lpstr>HYPOTHESIS: There is a significant correlation between the onset of CoVid-19 (and its accompanying restrictions) and transit in Chicago.</vt:lpstr>
      <vt:lpstr>CTA</vt:lpstr>
      <vt:lpstr>DIVVY</vt:lpstr>
      <vt:lpstr>RIDESHARE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Movement Tracking</dc:title>
  <dc:creator>Noni Bell</dc:creator>
  <cp:lastModifiedBy>Noni Bell</cp:lastModifiedBy>
  <cp:revision>1</cp:revision>
  <dcterms:created xsi:type="dcterms:W3CDTF">2021-04-02T01:26:05Z</dcterms:created>
  <dcterms:modified xsi:type="dcterms:W3CDTF">2021-04-02T01:32:45Z</dcterms:modified>
</cp:coreProperties>
</file>