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min</a:t>
            </a:r>
          </a:p>
          <a:p>
            <a:r>
              <a:rPr lang="en-US" dirty="0" smtClean="0"/>
              <a:t>~3min showing off extra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# of mobs</a:t>
            </a:r>
          </a:p>
          <a:p>
            <a:pPr lvl="1"/>
            <a:r>
              <a:rPr lang="en-US" dirty="0" smtClean="0"/>
              <a:t>Combo multiplier</a:t>
            </a:r>
            <a:endParaRPr lang="en-US" dirty="0" smtClean="0"/>
          </a:p>
          <a:p>
            <a:r>
              <a:rPr lang="en-US" dirty="0" smtClean="0"/>
              <a:t>~5min explaining ONE technical decision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Brown, Kyle</cp:lastModifiedBy>
  <cp:revision>2</cp:revision>
  <dcterms:created xsi:type="dcterms:W3CDTF">2019-11-13T20:01:59Z</dcterms:created>
  <dcterms:modified xsi:type="dcterms:W3CDTF">2019-11-15T02:43:33Z</dcterms:modified>
</cp:coreProperties>
</file>