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352" autoAdjust="0"/>
  </p:normalViewPr>
  <p:slideViewPr>
    <p:cSldViewPr snapToGrid="0" showGuides="1">
      <p:cViewPr>
        <p:scale>
          <a:sx n="75" d="100"/>
          <a:sy n="75" d="100"/>
        </p:scale>
        <p:origin x="43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7907-6A46-4095-AAF5-C58E214B7F4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D9DB0-3882-425E-911D-FDE8DB71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Fixed</a:t>
            </a:r>
            <a:r>
              <a:rPr lang="en-US" baseline="0" dirty="0" smtClean="0"/>
              <a:t> by:</a:t>
            </a:r>
          </a:p>
          <a:p>
            <a:r>
              <a:rPr lang="en-US" baseline="0" dirty="0" smtClean="0"/>
              <a:t>Check duplication is set and controlled inside “Multiplier”</a:t>
            </a:r>
          </a:p>
          <a:p>
            <a:r>
              <a:rPr lang="en-US" baseline="0" dirty="0" smtClean="0"/>
              <a:t>Better design because important Multiplier data is no longer controlled by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02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16689"/>
            <a:ext cx="9144000" cy="2074166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gency FB" panose="020B0503020202020204" pitchFamily="34" charset="0"/>
              </a:rPr>
              <a:t>Jetpack Joust</a:t>
            </a:r>
            <a:endParaRPr lang="en-US" sz="9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Kyle Brown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Seth </a:t>
            </a:r>
            <a:r>
              <a:rPr lang="en-US" sz="3600" dirty="0" err="1" smtClean="0">
                <a:latin typeface="Agency FB" panose="020B0503020202020204" pitchFamily="34" charset="0"/>
              </a:rPr>
              <a:t>Lakstins</a:t>
            </a:r>
            <a:endParaRPr lang="en-US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gency FB" panose="020B0503020202020204" pitchFamily="34" charset="0"/>
              </a:rPr>
              <a:t>Animations</a:t>
            </a: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26" y="627380"/>
            <a:ext cx="7340244" cy="2801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188" y="4565722"/>
            <a:ext cx="5179682" cy="17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1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1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1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1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99"/>
            <a:ext cx="13542380" cy="6874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5" y="5263145"/>
            <a:ext cx="5358411" cy="1325563"/>
          </a:xfrm>
        </p:spPr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Combo 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Mobs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28" y="3508768"/>
            <a:ext cx="3074020" cy="3074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06" t="908" r="808" b="1012"/>
          <a:stretch/>
        </p:blipFill>
        <p:spPr>
          <a:xfrm>
            <a:off x="320040" y="3684270"/>
            <a:ext cx="2880360" cy="2868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802" t="935" r="1112" b="1287"/>
          <a:stretch/>
        </p:blipFill>
        <p:spPr>
          <a:xfrm>
            <a:off x="8884920" y="4084320"/>
            <a:ext cx="2753360" cy="2240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142" t="1359" r="1291"/>
          <a:stretch/>
        </p:blipFill>
        <p:spPr>
          <a:xfrm>
            <a:off x="8890000" y="680720"/>
            <a:ext cx="2743200" cy="2260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685" y="305500"/>
            <a:ext cx="2988629" cy="2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97" t="15966" r="701" b="1751"/>
          <a:stretch/>
        </p:blipFill>
        <p:spPr>
          <a:xfrm>
            <a:off x="2509520" y="584991"/>
            <a:ext cx="6908800" cy="592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The Chicken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>
            <a:off x="975360" y="1513840"/>
            <a:ext cx="711200" cy="7518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471920" y="762000"/>
            <a:ext cx="711200" cy="7518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096000" y="2509520"/>
            <a:ext cx="711200" cy="75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8219440" y="4328160"/>
            <a:ext cx="711200" cy="7518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827520" y="3429000"/>
            <a:ext cx="711200" cy="7518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5201920" y="2133600"/>
            <a:ext cx="711200" cy="7518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9580880" y="589280"/>
            <a:ext cx="711200" cy="751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9428480" y="1381760"/>
            <a:ext cx="711200" cy="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8320" y="943258"/>
            <a:ext cx="7853680" cy="5914742"/>
            <a:chOff x="4439521" y="1124744"/>
            <a:chExt cx="7639050" cy="57531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9521" y="1124744"/>
              <a:ext cx="7639050" cy="57531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898551" y="1789440"/>
              <a:ext cx="2624318" cy="182517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66559" y="5541813"/>
              <a:ext cx="2010071" cy="106685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Managing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Resulting Glitch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529468" y="1569076"/>
            <a:ext cx="5585749" cy="532477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4604" y="2418935"/>
            <a:ext cx="2963460" cy="2479733"/>
            <a:chOff x="2227122" y="2613751"/>
            <a:chExt cx="2963460" cy="24797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260" y="3665051"/>
              <a:ext cx="534022" cy="5340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00" y="3263103"/>
              <a:ext cx="534022" cy="53402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458" y="3063561"/>
              <a:ext cx="534022" cy="53402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527" y="3999531"/>
              <a:ext cx="534022" cy="5340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556" y="3731088"/>
              <a:ext cx="534022" cy="53402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12" y="3497811"/>
              <a:ext cx="534022" cy="53402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238" y="3095094"/>
              <a:ext cx="534022" cy="53402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72" y="3332765"/>
              <a:ext cx="534022" cy="53402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772" y="3087184"/>
              <a:ext cx="534022" cy="5340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126" y="3521434"/>
              <a:ext cx="534022" cy="5340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086" y="3356388"/>
              <a:ext cx="534022" cy="53402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736" y="3823034"/>
              <a:ext cx="534022" cy="53402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563" y="4559462"/>
              <a:ext cx="534022" cy="53402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592" y="4291019"/>
              <a:ext cx="534022" cy="53402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274" y="3655025"/>
              <a:ext cx="534022" cy="5340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808" y="3647115"/>
              <a:ext cx="534022" cy="5340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162" y="4081365"/>
              <a:ext cx="534022" cy="5340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122" y="3916319"/>
              <a:ext cx="534022" cy="53402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560" y="3755480"/>
              <a:ext cx="534022" cy="53402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87" y="4491908"/>
              <a:ext cx="534022" cy="53402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416" y="4223465"/>
              <a:ext cx="534022" cy="53402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98" y="3587471"/>
              <a:ext cx="534022" cy="53402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632" y="3579561"/>
              <a:ext cx="534022" cy="53402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86" y="4013811"/>
              <a:ext cx="534022" cy="53402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946" y="3848765"/>
              <a:ext cx="534022" cy="53402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050" y="2789670"/>
              <a:ext cx="534022" cy="53402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877" y="3526098"/>
              <a:ext cx="534022" cy="53402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06" y="3257655"/>
              <a:ext cx="534022" cy="53402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588" y="2621661"/>
              <a:ext cx="534022" cy="53402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122" y="2613751"/>
              <a:ext cx="534022" cy="53402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476" y="3048001"/>
              <a:ext cx="534022" cy="53402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436" y="2882955"/>
              <a:ext cx="534022" cy="53402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347" y="2961015"/>
              <a:ext cx="534022" cy="53402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174" y="3697443"/>
              <a:ext cx="534022" cy="53402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3" y="3429000"/>
              <a:ext cx="534022" cy="53402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885" y="2793006"/>
              <a:ext cx="534022" cy="5340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419" y="2785096"/>
              <a:ext cx="534022" cy="53402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773" y="3219346"/>
              <a:ext cx="534022" cy="53402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733" y="3054300"/>
              <a:ext cx="534022" cy="534022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6126531" y="1569076"/>
            <a:ext cx="5585749" cy="53247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94" y="3185288"/>
            <a:ext cx="534022" cy="53402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624897" y="5286267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011903" y="4898668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0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47</Words>
  <Application>Microsoft Office PowerPoint</Application>
  <PresentationFormat>Widescreen</PresentationFormat>
  <Paragraphs>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Jetpack Joust</vt:lpstr>
      <vt:lpstr>Animations</vt:lpstr>
      <vt:lpstr>Combo Multiplier</vt:lpstr>
      <vt:lpstr>Mobs </vt:lpstr>
      <vt:lpstr>The Chicken</vt:lpstr>
      <vt:lpstr>PowerPoint Presentation</vt:lpstr>
      <vt:lpstr>PowerPoint Presentation</vt:lpstr>
      <vt:lpstr>Managing Collisions</vt:lpstr>
      <vt:lpstr>Resulting Glitch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Kyle</dc:creator>
  <cp:lastModifiedBy>Brown, Kyle</cp:lastModifiedBy>
  <cp:revision>32</cp:revision>
  <dcterms:created xsi:type="dcterms:W3CDTF">2019-11-13T20:01:59Z</dcterms:created>
  <dcterms:modified xsi:type="dcterms:W3CDTF">2019-11-15T18:43:47Z</dcterms:modified>
</cp:coreProperties>
</file>