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7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2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F43A-018E-4957-8DDF-E1823C3A883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min</a:t>
            </a:r>
          </a:p>
          <a:p>
            <a:r>
              <a:rPr lang="en-US" dirty="0" smtClean="0"/>
              <a:t>~3min showing off extra features</a:t>
            </a:r>
          </a:p>
          <a:p>
            <a:r>
              <a:rPr lang="en-US" dirty="0" smtClean="0"/>
              <a:t>~5min explaining ONE technical decision </a:t>
            </a:r>
            <a:r>
              <a:rPr lang="en-US" smtClean="0"/>
              <a:t>in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4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Kyle</dc:creator>
  <cp:lastModifiedBy>Brown, Kyle</cp:lastModifiedBy>
  <cp:revision>1</cp:revision>
  <dcterms:created xsi:type="dcterms:W3CDTF">2019-11-13T20:01:59Z</dcterms:created>
  <dcterms:modified xsi:type="dcterms:W3CDTF">2019-11-13T20:03:17Z</dcterms:modified>
</cp:coreProperties>
</file>