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05B0-739C-49BB-918F-3A3FD323C9EF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4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is a full-fledged, high-performance open sourced Java implementation of state machine replication based on the </a:t>
            </a:r>
            <a:r>
              <a:rPr lang="en-US" dirty="0" err="1" smtClean="0"/>
              <a:t>Paxos</a:t>
            </a:r>
            <a:r>
              <a:rPr lang="en-US" dirty="0" smtClean="0"/>
              <a:t> protocol.</a:t>
            </a:r>
          </a:p>
          <a:p>
            <a:r>
              <a:rPr lang="en-US" dirty="0" smtClean="0"/>
              <a:t>Some important implementation deviations and details:</a:t>
            </a:r>
          </a:p>
          <a:p>
            <a:pPr lvl="1"/>
            <a:r>
              <a:rPr lang="en-US" dirty="0" smtClean="0"/>
              <a:t>Unique request IDs (client end request) using &lt;</a:t>
            </a:r>
            <a:r>
              <a:rPr lang="en-US" dirty="0" err="1" smtClean="0"/>
              <a:t>clientID</a:t>
            </a:r>
            <a:r>
              <a:rPr lang="en-US" dirty="0" smtClean="0"/>
              <a:t>, </a:t>
            </a:r>
            <a:r>
              <a:rPr lang="en-US" dirty="0" err="1" smtClean="0"/>
              <a:t>seqNo</a:t>
            </a:r>
            <a:r>
              <a:rPr lang="en-US" dirty="0" smtClean="0"/>
              <a:t>&gt; pair where </a:t>
            </a:r>
            <a:r>
              <a:rPr lang="en-US" dirty="0" err="1" smtClean="0"/>
              <a:t>clientID</a:t>
            </a:r>
            <a:r>
              <a:rPr lang="en-US" dirty="0" smtClean="0"/>
              <a:t> are modulo schemed or time based</a:t>
            </a:r>
          </a:p>
          <a:p>
            <a:pPr lvl="1"/>
            <a:r>
              <a:rPr lang="en-US" dirty="0" smtClean="0"/>
              <a:t>Round robin view-based leader election</a:t>
            </a:r>
          </a:p>
          <a:p>
            <a:pPr lvl="1"/>
            <a:r>
              <a:rPr lang="en-US" dirty="0" smtClean="0"/>
              <a:t>Sequence numbers for proposals (server end </a:t>
            </a:r>
            <a:r>
              <a:rPr lang="en-US" dirty="0" err="1" smtClean="0"/>
              <a:t>Paxos</a:t>
            </a:r>
            <a:r>
              <a:rPr lang="en-US" dirty="0" smtClean="0"/>
              <a:t> internal) using &lt;view, </a:t>
            </a:r>
            <a:r>
              <a:rPr lang="en-US" dirty="0" err="1" smtClean="0"/>
              <a:t>seqNo</a:t>
            </a:r>
            <a:r>
              <a:rPr lang="en-US" dirty="0" smtClean="0"/>
              <a:t>&gt; pair where </a:t>
            </a:r>
            <a:r>
              <a:rPr lang="en-US" dirty="0" err="1" smtClean="0"/>
              <a:t>seqNo</a:t>
            </a:r>
            <a:r>
              <a:rPr lang="en-US" dirty="0" smtClean="0"/>
              <a:t> is  strictly monotonically increasing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04354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67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err="1" smtClean="0"/>
              <a:t>testbed</a:t>
            </a:r>
            <a:r>
              <a:rPr lang="en-US" dirty="0" smtClean="0"/>
              <a:t>: </a:t>
            </a:r>
            <a:r>
              <a:rPr lang="en-US" dirty="0" err="1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Simulation: </a:t>
            </a:r>
            <a:r>
              <a:rPr lang="en-US" dirty="0" err="1" smtClean="0"/>
              <a:t>DummyNet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6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00343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30117" y="3736900"/>
            <a:ext cx="1195515" cy="1190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Twitter object movement: Person moves geographically, his/her data follows.</a:t>
            </a:r>
          </a:p>
          <a:p>
            <a:r>
              <a:rPr lang="en-US" sz="1800" dirty="0" smtClean="0"/>
              <a:t>Access patterns for objects in social networks change and data must move to optimize access latencies.</a:t>
            </a:r>
            <a:endParaRPr lang="en-US" sz="1800" dirty="0" smtClean="0"/>
          </a:p>
          <a:p>
            <a:r>
              <a:rPr lang="en-US" sz="1800" dirty="0" smtClean="0"/>
              <a:t>Not static, and based on sensitivity of parameters being optimized combined with driving factors, object movement is a repeated occurrence.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10"/>
            <a:ext cx="12856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38" y="5943902"/>
            <a:ext cx="127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Application</a:t>
            </a:r>
            <a:endParaRPr lang="en-US" dirty="0"/>
          </a:p>
        </p:txBody>
      </p:sp>
      <p:pic>
        <p:nvPicPr>
          <p:cNvPr id="1026" name="Picture 2" descr="C:\Users\Sripras\AppData\Local\Microsoft\Windows\Temporary Internet Files\Content.IE5\CYK3BX0Z\MC9004338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25" y="282261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7099" y="28980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re-configuration engine</a:t>
            </a:r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6" y="37704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95" y="37847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23" y="4603573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04231"/>
              </p:ext>
            </p:extLst>
          </p:nvPr>
        </p:nvGraphicFramePr>
        <p:xfrm>
          <a:off x="3614568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12276"/>
              </p:ext>
            </p:extLst>
          </p:nvPr>
        </p:nvGraphicFramePr>
        <p:xfrm>
          <a:off x="3614568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5514" y="3792270"/>
            <a:ext cx="10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514" y="4818272"/>
            <a:ext cx="10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026" idx="1"/>
          </p:cNvCxnSpPr>
          <p:nvPr/>
        </p:nvCxnSpPr>
        <p:spPr>
          <a:xfrm flipV="1">
            <a:off x="1395588" y="3279757"/>
            <a:ext cx="2828637" cy="136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7247" y="5051323"/>
            <a:ext cx="222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Distributed, replicated data-store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2743" y="4497924"/>
            <a:ext cx="28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Meta-data Directory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5" idx="2"/>
            <a:endCxn id="1026" idx="3"/>
          </p:cNvCxnSpPr>
          <p:nvPr/>
        </p:nvCxnSpPr>
        <p:spPr>
          <a:xfrm flipH="1" flipV="1">
            <a:off x="5138511" y="3279757"/>
            <a:ext cx="2391606" cy="1052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26" idx="2"/>
            <a:endCxn id="27" idx="0"/>
          </p:cNvCxnSpPr>
          <p:nvPr/>
        </p:nvCxnSpPr>
        <p:spPr>
          <a:xfrm>
            <a:off x="4681368" y="3736900"/>
            <a:ext cx="0" cy="658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16" idx="1"/>
          </p:cNvCxnSpPr>
          <p:nvPr/>
        </p:nvCxnSpPr>
        <p:spPr>
          <a:xfrm>
            <a:off x="1362363" y="3996482"/>
            <a:ext cx="2252205" cy="1372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19" idx="1"/>
          </p:cNvCxnSpPr>
          <p:nvPr/>
        </p:nvCxnSpPr>
        <p:spPr>
          <a:xfrm>
            <a:off x="1362363" y="5002939"/>
            <a:ext cx="2252205" cy="1264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0026974">
            <a:off x="1984480" y="3514675"/>
            <a:ext cx="192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395829">
            <a:off x="5659502" y="3472870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7407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 rot="1805739">
            <a:off x="1765653" y="489743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449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:\Users\Sripras\Desktop\inconsistent upda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4" y="2949222"/>
            <a:ext cx="5334000" cy="393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3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contributions of the thesis.</a:t>
            </a:r>
          </a:p>
          <a:p>
            <a:r>
              <a:rPr lang="en-US" dirty="0" smtClean="0"/>
              <a:t>Background on </a:t>
            </a:r>
            <a:r>
              <a:rPr lang="en-US" dirty="0" err="1" smtClean="0"/>
              <a:t>Paxos</a:t>
            </a:r>
            <a:r>
              <a:rPr lang="en-US" dirty="0" smtClean="0"/>
              <a:t> and the implementation.</a:t>
            </a:r>
          </a:p>
          <a:p>
            <a:r>
              <a:rPr lang="en-US" dirty="0" smtClean="0"/>
              <a:t>Design and Implementation of the system.</a:t>
            </a:r>
          </a:p>
          <a:p>
            <a:r>
              <a:rPr lang="en-US" dirty="0" smtClean="0"/>
              <a:t>Experimental setup and tools.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tackle practical aspects of implementation of proposed flexible key and object placement schemes (</a:t>
            </a:r>
            <a:r>
              <a:rPr lang="en-US" dirty="0" err="1" smtClean="0"/>
              <a:t>DTunes</a:t>
            </a:r>
            <a:r>
              <a:rPr lang="en-US" dirty="0" smtClean="0"/>
              <a:t>, </a:t>
            </a:r>
            <a:r>
              <a:rPr lang="en-US" dirty="0" err="1" smtClean="0"/>
              <a:t>SpanStore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Instrument an implementation of the </a:t>
            </a:r>
            <a:r>
              <a:rPr lang="en-US" dirty="0" err="1" smtClean="0"/>
              <a:t>Paxos</a:t>
            </a:r>
            <a:r>
              <a:rPr lang="en-US" dirty="0" smtClean="0"/>
              <a:t> protocol and test it in a WAN 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implemented, fully functional system exposing a CRUD-like API service for developers requiring consistent directory updates.</a:t>
            </a:r>
          </a:p>
          <a:p>
            <a:endParaRPr lang="en-US" dirty="0" smtClean="0"/>
          </a:p>
          <a:p>
            <a:r>
              <a:rPr lang="en-US" dirty="0" smtClean="0"/>
              <a:t>Performance data and observations of an implemented </a:t>
            </a:r>
            <a:r>
              <a:rPr lang="en-US" dirty="0" err="1" smtClean="0"/>
              <a:t>Paxos</a:t>
            </a:r>
            <a:r>
              <a:rPr lang="en-US" dirty="0" smtClean="0"/>
              <a:t> system in WAN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2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802</Words>
  <Application>Microsoft Office PowerPoint</Application>
  <PresentationFormat>On-screen Show (4:3)</PresentationFormat>
  <Paragraphs>142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Paxos based directory updates for geo-replicated cloud storage</vt:lpstr>
      <vt:lpstr>Geo-Replicated Cloud Storage</vt:lpstr>
      <vt:lpstr>Flexible data placement</vt:lpstr>
      <vt:lpstr>Faulty directories</vt:lpstr>
      <vt:lpstr>What do we need?</vt:lpstr>
      <vt:lpstr>Roadmap</vt:lpstr>
      <vt:lpstr>Goals</vt:lpstr>
      <vt:lpstr>Contributions</vt:lpstr>
      <vt:lpstr>Paxos</vt:lpstr>
      <vt:lpstr>Paxos</vt:lpstr>
      <vt:lpstr>Paxos</vt:lpstr>
      <vt:lpstr>JPaxos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Logging Framework</vt:lpstr>
      <vt:lpstr>Experimental testbed: PRObE</vt:lpstr>
      <vt:lpstr>Network Simulation: DummyNet</vt:lpstr>
      <vt:lpstr>Experimental Setup and Config</vt:lpstr>
      <vt:lpstr>Results: 1</vt:lpstr>
      <vt:lpstr>Results: 2</vt:lpstr>
      <vt:lpstr>Results: 3</vt:lpstr>
      <vt:lpstr>Results: 4</vt:lpstr>
      <vt:lpstr>Conclusion</vt:lpstr>
      <vt:lpstr>Backup</vt:lpstr>
      <vt:lpstr>Backup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19</cp:revision>
  <dcterms:created xsi:type="dcterms:W3CDTF">2014-05-20T19:40:14Z</dcterms:created>
  <dcterms:modified xsi:type="dcterms:W3CDTF">2014-05-21T01:11:25Z</dcterms:modified>
</cp:coreProperties>
</file>