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60" r:id="rId5"/>
    <p:sldId id="261" r:id="rId6"/>
    <p:sldId id="305" r:id="rId7"/>
    <p:sldId id="303" r:id="rId8"/>
    <p:sldId id="309" r:id="rId9"/>
    <p:sldId id="267" r:id="rId10"/>
    <p:sldId id="311" r:id="rId11"/>
    <p:sldId id="269" r:id="rId12"/>
    <p:sldId id="270" r:id="rId13"/>
    <p:sldId id="273" r:id="rId14"/>
    <p:sldId id="274" r:id="rId15"/>
    <p:sldId id="275" r:id="rId16"/>
    <p:sldId id="276" r:id="rId17"/>
    <p:sldId id="298" r:id="rId18"/>
    <p:sldId id="295" r:id="rId19"/>
    <p:sldId id="312" r:id="rId20"/>
    <p:sldId id="277" r:id="rId21"/>
    <p:sldId id="279" r:id="rId22"/>
    <p:sldId id="313" r:id="rId23"/>
    <p:sldId id="296" r:id="rId24"/>
    <p:sldId id="319" r:id="rId25"/>
    <p:sldId id="318" r:id="rId26"/>
    <p:sldId id="282" r:id="rId27"/>
    <p:sldId id="280" r:id="rId28"/>
    <p:sldId id="297" r:id="rId29"/>
    <p:sldId id="314" r:id="rId30"/>
    <p:sldId id="284" r:id="rId31"/>
    <p:sldId id="301" r:id="rId32"/>
    <p:sldId id="302" r:id="rId33"/>
    <p:sldId id="304" r:id="rId34"/>
    <p:sldId id="315" r:id="rId35"/>
    <p:sldId id="316" r:id="rId36"/>
    <p:sldId id="317"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9" autoAdjust="0"/>
  </p:normalViewPr>
  <p:slideViewPr>
    <p:cSldViewPr>
      <p:cViewPr>
        <p:scale>
          <a:sx n="125" d="100"/>
          <a:sy n="125" d="100"/>
        </p:scale>
        <p:origin x="24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Consistent directory update system</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Instrumentation </a:t>
          </a:r>
          <a:r>
            <a:rPr lang="en-US" dirty="0" smtClean="0"/>
            <a:t>and evaluation of system in </a:t>
          </a:r>
          <a:r>
            <a:rPr lang="en-US" dirty="0" smtClean="0"/>
            <a:t>WAN </a:t>
          </a:r>
          <a:r>
            <a:rPr lang="en-US" dirty="0" smtClean="0"/>
            <a:t>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Analyzing latencies of </a:t>
          </a:r>
          <a:r>
            <a:rPr lang="en-US" dirty="0" err="1" smtClean="0"/>
            <a:t>Paxos</a:t>
          </a:r>
          <a:r>
            <a:rPr lang="en-US" dirty="0" smtClean="0"/>
            <a:t> rounds on a per-request basis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3" custScaleY="49446"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3" custScaleY="53629">
        <dgm:presLayoutVars>
          <dgm:chMax val="0"/>
          <dgm:bulletEnabled val="1"/>
        </dgm:presLayoutVars>
      </dgm:prSet>
      <dgm:spPr/>
      <dgm:t>
        <a:bodyPr/>
        <a:lstStyle/>
        <a:p>
          <a:endParaRPr lang="en-US"/>
        </a:p>
      </dgm:t>
    </dgm:pt>
    <dgm:pt modelId="{85CCD92D-102F-444F-B1D4-3FDDC0E99CC4}" type="pres">
      <dgm:prSet presAssocID="{95465DBB-E5CB-4A58-B8EC-A50E5CD5AEED}" presName="spacer" presStyleCnt="0"/>
      <dgm:spPr/>
    </dgm:pt>
    <dgm:pt modelId="{AFF8528B-C4F6-4EC5-B522-9E0430F58A6F}" type="pres">
      <dgm:prSet presAssocID="{0C593CE8-6246-4D3D-9F5B-385ACD25929E}" presName="parentText" presStyleLbl="node1" presStyleIdx="2" presStyleCnt="3" custScaleY="53906">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E14D8E37-7978-46E1-AF7D-97232B843ACB}" srcId="{4AC1334F-09F8-4ECD-8AF7-3B9AFA669D1C}" destId="{0C593CE8-6246-4D3D-9F5B-385ACD25929E}" srcOrd="2" destOrd="0" parTransId="{E53BB210-D076-45CA-86FB-461605FA77A0}" sibTransId="{7D3899CA-A2A6-41D8-A780-3B140DD3F9C2}"/>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74ED6F62-244F-4E7C-AC44-BF225EDC1F6E}" type="presOf" srcId="{0C593CE8-6246-4D3D-9F5B-385ACD25929E}" destId="{AFF8528B-C4F6-4EC5-B522-9E0430F58A6F}"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65BF4DC5-10C7-4D34-A15A-9C87FCFD67EF}" type="presParOf" srcId="{F23CBC24-347A-4BAF-9127-8001EED037B5}" destId="{85CCD92D-102F-444F-B1D4-3FDDC0E99CC4}" srcOrd="3" destOrd="0" presId="urn:microsoft.com/office/officeart/2005/8/layout/vList2"/>
    <dgm:cxn modelId="{A7A23AD1-EA27-4E76-871D-5345A11CE926}" type="presParOf" srcId="{F23CBC24-347A-4BAF-9127-8001EED037B5}" destId="{AFF8528B-C4F6-4EC5-B522-9E0430F58A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328D2759-9C9E-42B2-9BBF-8D3675163E68}" type="presOf" srcId="{250FE23C-8573-47C8-BD24-ADB096A7A394}" destId="{DB88B774-457B-47F2-8D62-344D4A111CF4}" srcOrd="0" destOrd="0" presId="urn:microsoft.com/office/officeart/2005/8/layout/vList2"/>
    <dgm:cxn modelId="{1EC5D912-EDE2-4FFF-B06B-436D3460B101}" srcId="{250FE23C-8573-47C8-BD24-ADB096A7A394}" destId="{0CD42C80-AB31-425A-80FE-35AB30766E80}" srcOrd="2" destOrd="0" parTransId="{20C73C64-4905-48A6-B3EE-76852133F479}" sibTransId="{38CAD61E-A285-484F-8058-E6A0078CB747}"/>
    <dgm:cxn modelId="{D0565852-12C2-49C7-A86E-674D9578D023}" type="presOf" srcId="{4D631D0F-B559-4719-AD8A-9D5D0604A313}" destId="{432F9F3A-6088-458F-A8B8-B362EBE483A8}" srcOrd="0" destOrd="3" presId="urn:microsoft.com/office/officeart/2005/8/layout/vList2"/>
    <dgm:cxn modelId="{257468DE-EE27-4019-9903-FB40D94CB7B5}" type="presOf" srcId="{4ACF8340-E327-4477-963F-9CCB23AA23CC}" destId="{83021344-8E51-4474-9F94-927F223939E1}" srcOrd="0" destOrd="0"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8D1D7A19-080F-4A7F-BAE6-E2907031A60F}" type="presOf" srcId="{31D38D29-FB29-4FA4-AEBA-23445E9D7F0D}" destId="{432F9F3A-6088-458F-A8B8-B362EBE483A8}" srcOrd="0" destOrd="0" presId="urn:microsoft.com/office/officeart/2005/8/layout/vList2"/>
    <dgm:cxn modelId="{D24D8AF6-95C5-4896-8CEF-F71CBE7E8974}" type="presOf" srcId="{A81DAD31-AA9F-4B76-9993-90AFB3241747}" destId="{432F9F3A-6088-458F-A8B8-B362EBE483A8}" srcOrd="0" destOrd="2"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C7E02D58-5C06-430D-986A-6A229B39097B}" srcId="{250FE23C-8573-47C8-BD24-ADB096A7A394}" destId="{754CA9B4-3503-46EB-9D5A-93FB20C36DEE}" srcOrd="1" destOrd="0" parTransId="{9E13F01C-0C80-4FBD-9D6E-BCD16C93A352}" sibTransId="{F6B4C7BB-6369-4DBD-92A9-3918E3E2A959}"/>
    <dgm:cxn modelId="{1CAD4D15-05DB-4BEE-91B2-7DFEDB46D631}" srcId="{754CA9B4-3503-46EB-9D5A-93FB20C36DEE}" destId="{31D38D29-FB29-4FA4-AEBA-23445E9D7F0D}" srcOrd="0" destOrd="0" parTransId="{02D2ABBE-6547-4972-B4B9-266BE61B077C}" sibTransId="{6C0C3718-2B40-4830-93BF-077BA9726868}"/>
    <dgm:cxn modelId="{4BFC5435-B538-44D0-8A68-A23E5A74308B}" type="presOf" srcId="{0CD42C80-AB31-425A-80FE-35AB30766E80}" destId="{4BB9618E-51C5-4A05-A37A-9BB6998281A1}" srcOrd="0" destOrd="0" presId="urn:microsoft.com/office/officeart/2005/8/layout/vList2"/>
    <dgm:cxn modelId="{7041AD1F-5FE8-417B-B1E8-77DF398B94BF}" type="presOf" srcId="{52B90D80-DA4D-4278-B527-B00E8329A382}" destId="{432F9F3A-6088-458F-A8B8-B362EBE483A8}" srcOrd="0" destOrd="1"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802407F7-E452-4611-A978-934F4BF9E61F}" srcId="{250FE23C-8573-47C8-BD24-ADB096A7A394}" destId="{4ACF8340-E327-4477-963F-9CCB23AA23CC}" srcOrd="0" destOrd="0" parTransId="{6AF9E977-CC41-4957-819A-1B1C07368811}" sibTransId="{72E9353A-8430-4ED2-AF35-73D611EFA632}"/>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66784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Consistent directory update system</a:t>
          </a:r>
          <a:endParaRPr lang="en-US" sz="2600" kern="1200" dirty="0"/>
        </a:p>
      </dsp:txBody>
      <dsp:txXfrm>
        <a:off x="32602" y="32602"/>
        <a:ext cx="8240596" cy="602641"/>
      </dsp:txXfrm>
    </dsp:sp>
    <dsp:sp modelId="{21EEE1A2-C4F8-4B87-A80C-88FC25C62477}">
      <dsp:nvSpPr>
        <dsp:cNvPr id="0" name=""/>
        <dsp:cNvSpPr/>
      </dsp:nvSpPr>
      <dsp:spPr>
        <a:xfrm>
          <a:off x="0" y="788808"/>
          <a:ext cx="8305800" cy="7243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Instrumentation </a:t>
          </a:r>
          <a:r>
            <a:rPr lang="en-US" sz="2600" kern="1200" dirty="0" smtClean="0"/>
            <a:t>and evaluation of system in </a:t>
          </a:r>
          <a:r>
            <a:rPr lang="en-US" sz="2600" kern="1200" dirty="0" smtClean="0"/>
            <a:t>WAN </a:t>
          </a:r>
          <a:r>
            <a:rPr lang="en-US" sz="2600" kern="1200" dirty="0" smtClean="0"/>
            <a:t>settings</a:t>
          </a:r>
          <a:endParaRPr lang="en-US" sz="2600" kern="1200" dirty="0"/>
        </a:p>
      </dsp:txBody>
      <dsp:txXfrm>
        <a:off x="35359" y="824167"/>
        <a:ext cx="8235082" cy="653624"/>
      </dsp:txXfrm>
    </dsp:sp>
    <dsp:sp modelId="{AFF8528B-C4F6-4EC5-B522-9E0430F58A6F}">
      <dsp:nvSpPr>
        <dsp:cNvPr id="0" name=""/>
        <dsp:cNvSpPr/>
      </dsp:nvSpPr>
      <dsp:spPr>
        <a:xfrm>
          <a:off x="0" y="1611071"/>
          <a:ext cx="8305800" cy="7280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Analyzing latencies of </a:t>
          </a:r>
          <a:r>
            <a:rPr lang="en-US" sz="2600" kern="1200" dirty="0" err="1" smtClean="0"/>
            <a:t>Paxos</a:t>
          </a:r>
          <a:r>
            <a:rPr lang="en-US" sz="2600" kern="1200" dirty="0" smtClean="0"/>
            <a:t> rounds on a per-request basis</a:t>
          </a:r>
          <a:endParaRPr lang="en-US" sz="2600" kern="1200" dirty="0"/>
        </a:p>
      </dsp:txBody>
      <dsp:txXfrm>
        <a:off x="35542" y="1646613"/>
        <a:ext cx="8234716" cy="65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26</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Advisor</a:t>
            </a:r>
            <a:r>
              <a:rPr lang="en-US" dirty="0" smtClean="0"/>
              <a:t>: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19</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24</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Expected Results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26</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669103291"/>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and predictability </a:t>
                      </a:r>
                      <a:r>
                        <a:rPr lang="en-US" dirty="0" smtClean="0"/>
                        <a:t>in 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1271992314"/>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smtClean="0"/>
              <a:t>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8</a:t>
            </a:fld>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3442</TotalTime>
  <Words>2676</Words>
  <Application>Microsoft Office PowerPoint</Application>
  <PresentationFormat>On-screen Show (4:3)</PresentationFormat>
  <Paragraphs>978</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Roadmap</vt:lpstr>
      <vt:lpstr>Goals and 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Experimental Setup and Config</vt:lpstr>
      <vt:lpstr>Roadmap</vt:lpstr>
      <vt:lpstr>The Graphs</vt:lpstr>
      <vt:lpstr>Understanding Expectations</vt:lpstr>
      <vt:lpstr>Expected Results</vt:lpstr>
      <vt:lpstr>Results:DummyNet with East coast – West coast setup</vt:lpstr>
      <vt:lpstr>Results: No DummyNet</vt:lpstr>
      <vt:lpstr>Results: DummyNet with no delay</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185</cp:revision>
  <dcterms:created xsi:type="dcterms:W3CDTF">2014-05-20T19:40:14Z</dcterms:created>
  <dcterms:modified xsi:type="dcterms:W3CDTF">2014-06-02T18:46:20Z</dcterms:modified>
</cp:coreProperties>
</file>