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6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22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07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46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177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5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4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873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2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4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E53416-A960-4361-9180-92B4E6362FDE}" type="datetimeFigureOut">
              <a:rPr lang="da-DK" smtClean="0"/>
              <a:t>05-03-2021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27E0E-70A3-4603-A688-D8BC71DD10B2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C603-DBAA-41F1-A526-69EBC1B8C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/>
              <a:t>ASSIGNMENT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7C38-39D2-493F-B5A8-6E7504138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EB83-6F64-4F1F-9D20-2B323977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CONSTRUCTION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DD58-6A9E-4C07-9CCA-C30CAA6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o-FO" sz="2800" dirty="0"/>
              <a:t>Technical reviews</a:t>
            </a:r>
          </a:p>
          <a:p>
            <a:pPr lvl="1"/>
            <a:r>
              <a:rPr lang="fo-FO" sz="2800" dirty="0"/>
              <a:t>Unit tests</a:t>
            </a:r>
          </a:p>
          <a:p>
            <a:pPr lvl="1"/>
            <a:r>
              <a:rPr lang="fo-FO" sz="2800" dirty="0"/>
              <a:t>Create-react-app</a:t>
            </a:r>
          </a:p>
          <a:p>
            <a:pPr lvl="1"/>
            <a:r>
              <a:rPr lang="fo-FO" sz="2800" dirty="0"/>
              <a:t>Javascript/typescript</a:t>
            </a:r>
          </a:p>
          <a:p>
            <a:pPr lvl="1"/>
            <a:endParaRPr lang="fo-FO" sz="2400" dirty="0"/>
          </a:p>
          <a:p>
            <a:pPr lvl="1"/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8588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68BF-C5AA-4DFF-A1F3-01555651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DEPLOYMENT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0964-C3F3-48AB-9230-545D4E00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o-FO" sz="2800" dirty="0"/>
              <a:t>Github pages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53997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692C-0D7F-49D1-9488-65372255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DEMO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B109-CEEE-43AC-8C25-BED6E465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3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B3EE-94FD-49A6-BBC8-D24C2EB9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COMMUNICATION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4976-F275-42A4-BA7A-6420FC3C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fo-FO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36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F0A-F6F5-478A-9AA0-646DBBF4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PLANNING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BD70-8976-4489-8311-54A6E744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o-FO" sz="2800" dirty="0"/>
              <a:t>Github projects</a:t>
            </a:r>
          </a:p>
          <a:p>
            <a:pPr lvl="1"/>
            <a:r>
              <a:rPr lang="fo-FO" sz="2800" dirty="0"/>
              <a:t>Github issues</a:t>
            </a:r>
          </a:p>
          <a:p>
            <a:pPr lvl="1"/>
            <a:r>
              <a:rPr lang="fo-FO" sz="2800" dirty="0"/>
              <a:t>Standup meetings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292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F4C6-8E99-4F50-A5BD-C20DB302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MODELING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D16C-7AAB-43AC-8ECF-C395E0FD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o-FO" sz="2800" dirty="0"/>
              <a:t>Game loop sequence diagram</a:t>
            </a:r>
          </a:p>
          <a:p>
            <a:pPr lvl="1"/>
            <a:r>
              <a:rPr lang="fo-FO" sz="2800" dirty="0"/>
              <a:t>World loop sequence diagram</a:t>
            </a:r>
          </a:p>
          <a:p>
            <a:pPr lvl="1"/>
            <a:r>
              <a:rPr lang="fo-FO" sz="2800" dirty="0"/>
              <a:t>Render loop sequence diagram</a:t>
            </a:r>
          </a:p>
          <a:p>
            <a:pPr lvl="1"/>
            <a:r>
              <a:rPr lang="fo-FO" sz="2800" dirty="0"/>
              <a:t>Class diagram</a:t>
            </a:r>
          </a:p>
          <a:p>
            <a:pPr lvl="1"/>
            <a:r>
              <a:rPr lang="fo-FO" sz="2800" dirty="0"/>
              <a:t>Deployment diagram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86089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79F5-DA71-4F3A-A20C-5D73A93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GAME LOOP SEQUENCE DIAGRAM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FB11C-CFD9-4026-B8A1-4CED0EA6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4275" y="2281238"/>
            <a:ext cx="7343775" cy="3152775"/>
          </a:xfrm>
        </p:spPr>
      </p:pic>
    </p:spTree>
    <p:extLst>
      <p:ext uri="{BB962C8B-B14F-4D97-AF65-F5344CB8AC3E}">
        <p14:creationId xmlns:p14="http://schemas.microsoft.com/office/powerpoint/2010/main" val="373923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F401-D560-45A6-A95C-C58D4299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WORLD LOOP SEQUENCE DIAGRAM</a:t>
            </a:r>
            <a:endParaRPr lang="da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00909E-3050-457D-9540-01ABB029D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117465" y="1846263"/>
            <a:ext cx="601739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A16-E340-409B-B35F-16198514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RENDER LOOP SEQUENCE DIAGRAM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DB449-25BA-4091-A655-23BDD5BFC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4237" y="2424113"/>
            <a:ext cx="5343525" cy="2867025"/>
          </a:xfrm>
        </p:spPr>
      </p:pic>
    </p:spTree>
    <p:extLst>
      <p:ext uri="{BB962C8B-B14F-4D97-AF65-F5344CB8AC3E}">
        <p14:creationId xmlns:p14="http://schemas.microsoft.com/office/powerpoint/2010/main" val="11247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412E-EFB4-43F4-BF01-9AF4998D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CLASS DIAGRAM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99330-2214-4C77-B295-153E26E9F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272" y="1846263"/>
            <a:ext cx="3885781" cy="4022725"/>
          </a:xfrm>
        </p:spPr>
      </p:pic>
    </p:spTree>
    <p:extLst>
      <p:ext uri="{BB962C8B-B14F-4D97-AF65-F5344CB8AC3E}">
        <p14:creationId xmlns:p14="http://schemas.microsoft.com/office/powerpoint/2010/main" val="11620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DCCC-36CD-45D7-98F2-CD10EAD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DEPLOYMENT DIAGRAM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798B2-AEF7-4C1D-A0EB-7A88C34D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5755" y="2585433"/>
            <a:ext cx="5842000" cy="2535208"/>
          </a:xfrm>
        </p:spPr>
      </p:pic>
    </p:spTree>
    <p:extLst>
      <p:ext uri="{BB962C8B-B14F-4D97-AF65-F5344CB8AC3E}">
        <p14:creationId xmlns:p14="http://schemas.microsoft.com/office/powerpoint/2010/main" val="273571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56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ASSIGNMENT</vt:lpstr>
      <vt:lpstr>COMMUNICATION</vt:lpstr>
      <vt:lpstr>PLANNING</vt:lpstr>
      <vt:lpstr>MODELING</vt:lpstr>
      <vt:lpstr>GAME LOOP SEQUENCE DIAGRAM</vt:lpstr>
      <vt:lpstr>WORLD LOOP SEQUENCE DIAGRAM</vt:lpstr>
      <vt:lpstr>RENDER LOOP SEQUENCE DIAGRAM</vt:lpstr>
      <vt:lpstr>CLASS DIAGRAM</vt:lpstr>
      <vt:lpstr>DEPLOYMENT DIAGRAM</vt:lpstr>
      <vt:lpstr>CONSTRUCTION</vt:lpstr>
      <vt:lpstr>DEPLOYMENT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Vár Holm</dc:creator>
  <cp:lastModifiedBy>Vár Holm</cp:lastModifiedBy>
  <cp:revision>4</cp:revision>
  <dcterms:created xsi:type="dcterms:W3CDTF">2021-03-05T13:34:36Z</dcterms:created>
  <dcterms:modified xsi:type="dcterms:W3CDTF">2021-03-05T14:08:47Z</dcterms:modified>
</cp:coreProperties>
</file>