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02145" y="568960"/>
            <a:ext cx="4330700" cy="2186940"/>
          </a:xfrm>
        </p:spPr>
        <p:txBody>
          <a:bodyPr>
            <a:normAutofit fontScale="9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Юрий Яковлев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3555">
                <a:latin typeface="Times New Roman" panose="02020603050405020304" charset="0"/>
                <a:cs typeface="Times New Roman" panose="02020603050405020304" charset="0"/>
              </a:rPr>
              <a:t>(1922 - 1995)</a:t>
            </a:r>
            <a:endParaRPr lang="ru-RU" altLang="en-US" sz="355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0090" y="3249930"/>
            <a:ext cx="4262755" cy="165544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советский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писатель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сценарист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автор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книг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подростков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юношества</a:t>
            </a:r>
            <a:r>
              <a:rPr lang="en-US" altLang="ru-RU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483647" cy="2147483647"/>
          </a:xfrm>
          <a:prstGeom prst="rect">
            <a:avLst/>
          </a:prstGeom>
        </p:spPr>
      </p:pic>
      <p:pic>
        <p:nvPicPr>
          <p:cNvPr id="5" name="Изображение 4" descr="Yakovlev_Yu._Y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4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5810" y="1121410"/>
            <a:ext cx="10661015" cy="4615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6060" y="1050925"/>
            <a:ext cx="11494770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88895" y="0"/>
            <a:ext cx="54142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Presentation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Wingdings 2</vt:lpstr>
      <vt:lpstr>Times New Roman</vt:lpstr>
      <vt:lpstr>sans-serif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Анастасия Васютина</cp:lastModifiedBy>
  <cp:revision>2</cp:revision>
  <dcterms:created xsi:type="dcterms:W3CDTF">2025-04-24T03:42:44Z</dcterms:created>
  <dcterms:modified xsi:type="dcterms:W3CDTF">2025-04-24T03:53:07Z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8EB92B713C754A09BF46330F4F1AA244_12</vt:lpwstr>
  </property>
</Properties>
</file>