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57" r:id="rId5"/>
    <p:sldId id="265" r:id="rId6"/>
    <p:sldId id="261" r:id="rId7"/>
    <p:sldId id="258" r:id="rId8"/>
    <p:sldId id="259" r:id="rId9"/>
    <p:sldId id="263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docs.oracle.com/javase/8/docs/api/java/lang/String.html" TargetMode="Externa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docs.oracle.com/javase/8/docs/api/java/lang/StringBuilder.html" TargetMode="Externa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docs.oracle.com/javase/8/docs/api/java/lang/String.html" TargetMode="Externa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docs.oracle.com/javase/8/docs/api/java/lang/StringBuilder.html" TargetMode="External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D1C2B1-8BBC-4C03-AC9F-E83D4BCF5F05}" type="doc">
      <dgm:prSet loTypeId="urn:microsoft.com/office/officeart/2005/8/layout/hList1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0DCB1BB-D758-4324-B81C-D86C20EC85E7}">
      <dgm:prSet/>
      <dgm:spPr/>
      <dgm:t>
        <a:bodyPr/>
        <a:lstStyle/>
        <a:p>
          <a:r>
            <a:rPr lang="en-US" b="1" i="0"/>
            <a:t>String:</a:t>
          </a:r>
          <a:endParaRPr lang="en-US"/>
        </a:p>
      </dgm:t>
    </dgm:pt>
    <dgm:pt modelId="{DD7ABCAB-7BE6-49A1-90B2-AD8A02C33815}" type="parTrans" cxnId="{764BC1FC-79ED-46B0-AEAA-4A5CDACC19D0}">
      <dgm:prSet/>
      <dgm:spPr/>
      <dgm:t>
        <a:bodyPr/>
        <a:lstStyle/>
        <a:p>
          <a:endParaRPr lang="en-US"/>
        </a:p>
      </dgm:t>
    </dgm:pt>
    <dgm:pt modelId="{BD5B6025-E9EA-408D-B783-22F8CFBB635A}" type="sibTrans" cxnId="{764BC1FC-79ED-46B0-AEAA-4A5CDACC19D0}">
      <dgm:prSet/>
      <dgm:spPr/>
      <dgm:t>
        <a:bodyPr/>
        <a:lstStyle/>
        <a:p>
          <a:endParaRPr lang="en-US"/>
        </a:p>
      </dgm:t>
    </dgm:pt>
    <dgm:pt modelId="{225F0A78-5752-445A-8DEF-714ACB75A54A}">
      <dgm:prSet/>
      <dgm:spPr/>
      <dgm:t>
        <a:bodyPr/>
        <a:lstStyle/>
        <a:p>
          <a:r>
            <a:rPr lang="en-US" b="1" i="0"/>
            <a:t>Immutability</a:t>
          </a:r>
          <a:endParaRPr lang="en-US"/>
        </a:p>
      </dgm:t>
    </dgm:pt>
    <dgm:pt modelId="{B3860C94-5364-45C1-9966-77FE60D585EC}" type="parTrans" cxnId="{847C6F7E-6BF5-4239-96D7-96EF60338E08}">
      <dgm:prSet/>
      <dgm:spPr/>
      <dgm:t>
        <a:bodyPr/>
        <a:lstStyle/>
        <a:p>
          <a:endParaRPr lang="en-US"/>
        </a:p>
      </dgm:t>
    </dgm:pt>
    <dgm:pt modelId="{6772C30A-9681-4B7D-AEC6-5CC7A1563F1C}" type="sibTrans" cxnId="{847C6F7E-6BF5-4239-96D7-96EF60338E08}">
      <dgm:prSet/>
      <dgm:spPr/>
      <dgm:t>
        <a:bodyPr/>
        <a:lstStyle/>
        <a:p>
          <a:endParaRPr lang="en-US"/>
        </a:p>
      </dgm:t>
    </dgm:pt>
    <dgm:pt modelId="{77A033AF-8998-4AD6-B39D-790E1D500B1A}">
      <dgm:prSet/>
      <dgm:spPr/>
      <dgm:t>
        <a:bodyPr/>
        <a:lstStyle/>
        <a:p>
          <a:r>
            <a:rPr lang="en-US" b="1" i="0" dirty="0"/>
            <a:t>Storage in String Pool</a:t>
          </a:r>
          <a:r>
            <a:rPr lang="en-US" b="1" dirty="0"/>
            <a:t> (Same Object)</a:t>
          </a:r>
          <a:endParaRPr lang="en-US" dirty="0"/>
        </a:p>
      </dgm:t>
    </dgm:pt>
    <dgm:pt modelId="{2377B345-06AE-4581-BDF3-4E55F8830CB4}" type="parTrans" cxnId="{E6319A90-68A4-4823-A7A3-81E45CDB90C0}">
      <dgm:prSet/>
      <dgm:spPr/>
      <dgm:t>
        <a:bodyPr/>
        <a:lstStyle/>
        <a:p>
          <a:endParaRPr lang="en-US"/>
        </a:p>
      </dgm:t>
    </dgm:pt>
    <dgm:pt modelId="{FEE93538-3E62-4C6A-8EA0-CD06A8CCF962}" type="sibTrans" cxnId="{E6319A90-68A4-4823-A7A3-81E45CDB90C0}">
      <dgm:prSet/>
      <dgm:spPr/>
      <dgm:t>
        <a:bodyPr/>
        <a:lstStyle/>
        <a:p>
          <a:endParaRPr lang="en-US"/>
        </a:p>
      </dgm:t>
    </dgm:pt>
    <dgm:pt modelId="{6CAD660A-9C56-4800-95D6-335AE804065D}">
      <dgm:prSet/>
      <dgm:spPr/>
      <dgm:t>
        <a:bodyPr/>
        <a:lstStyle/>
        <a:p>
          <a:r>
            <a:rPr lang="en-US" b="1" i="0"/>
            <a:t>StringBuilder:</a:t>
          </a:r>
          <a:endParaRPr lang="en-US"/>
        </a:p>
      </dgm:t>
    </dgm:pt>
    <dgm:pt modelId="{2244B03A-A07E-4F13-8743-50919730C9E8}" type="parTrans" cxnId="{D2FFE21F-1B9C-4C96-B220-A3AC9C56C30A}">
      <dgm:prSet/>
      <dgm:spPr/>
      <dgm:t>
        <a:bodyPr/>
        <a:lstStyle/>
        <a:p>
          <a:endParaRPr lang="en-US"/>
        </a:p>
      </dgm:t>
    </dgm:pt>
    <dgm:pt modelId="{72C30B12-46E7-4CD5-BBD1-C9EF8AD19EA3}" type="sibTrans" cxnId="{D2FFE21F-1B9C-4C96-B220-A3AC9C56C30A}">
      <dgm:prSet/>
      <dgm:spPr/>
      <dgm:t>
        <a:bodyPr/>
        <a:lstStyle/>
        <a:p>
          <a:endParaRPr lang="en-US"/>
        </a:p>
      </dgm:t>
    </dgm:pt>
    <dgm:pt modelId="{5C44AD85-5FFC-42CF-9575-6834505D6DED}">
      <dgm:prSet/>
      <dgm:spPr/>
      <dgm:t>
        <a:bodyPr/>
        <a:lstStyle/>
        <a:p>
          <a:r>
            <a:rPr lang="en-US" b="1"/>
            <a:t>Mutable</a:t>
          </a:r>
          <a:endParaRPr lang="en-US"/>
        </a:p>
      </dgm:t>
    </dgm:pt>
    <dgm:pt modelId="{FEF6ECA0-E6D0-447C-8067-80A0AEC9C9FA}" type="parTrans" cxnId="{03389534-35FD-4FFB-B713-EA0BE6A3CBAD}">
      <dgm:prSet/>
      <dgm:spPr/>
      <dgm:t>
        <a:bodyPr/>
        <a:lstStyle/>
        <a:p>
          <a:endParaRPr lang="en-US"/>
        </a:p>
      </dgm:t>
    </dgm:pt>
    <dgm:pt modelId="{A82E1C5B-2153-4A18-B648-0E456FBF899E}" type="sibTrans" cxnId="{03389534-35FD-4FFB-B713-EA0BE6A3CBAD}">
      <dgm:prSet/>
      <dgm:spPr/>
      <dgm:t>
        <a:bodyPr/>
        <a:lstStyle/>
        <a:p>
          <a:endParaRPr lang="en-US"/>
        </a:p>
      </dgm:t>
    </dgm:pt>
    <dgm:pt modelId="{C298F9A1-730A-465B-A185-6BEF36836B72}">
      <dgm:prSet/>
      <dgm:spPr/>
      <dgm:t>
        <a:bodyPr/>
        <a:lstStyle/>
        <a:p>
          <a:r>
            <a:rPr lang="en-US" b="1" dirty="0"/>
            <a:t>Thread-Unsafe ( Synchronize needed)</a:t>
          </a:r>
          <a:endParaRPr lang="en-US" dirty="0"/>
        </a:p>
      </dgm:t>
    </dgm:pt>
    <dgm:pt modelId="{40E6DFFE-9DC6-4235-805E-87480B3104A0}" type="parTrans" cxnId="{B5B7322A-E283-418A-BD8F-1FD5AEE782BC}">
      <dgm:prSet/>
      <dgm:spPr/>
      <dgm:t>
        <a:bodyPr/>
        <a:lstStyle/>
        <a:p>
          <a:endParaRPr lang="en-US"/>
        </a:p>
      </dgm:t>
    </dgm:pt>
    <dgm:pt modelId="{7E247BAC-F9FA-44CE-A716-0E62D558C3EA}" type="sibTrans" cxnId="{B5B7322A-E283-418A-BD8F-1FD5AEE782BC}">
      <dgm:prSet/>
      <dgm:spPr/>
      <dgm:t>
        <a:bodyPr/>
        <a:lstStyle/>
        <a:p>
          <a:endParaRPr lang="en-US"/>
        </a:p>
      </dgm:t>
    </dgm:pt>
    <dgm:pt modelId="{DC8E3B0C-4429-4D32-80B2-24CBB66545A2}" type="pres">
      <dgm:prSet presAssocID="{EBD1C2B1-8BBC-4C03-AC9F-E83D4BCF5F05}" presName="Name0" presStyleCnt="0">
        <dgm:presLayoutVars>
          <dgm:dir/>
          <dgm:animLvl val="lvl"/>
          <dgm:resizeHandles val="exact"/>
        </dgm:presLayoutVars>
      </dgm:prSet>
      <dgm:spPr/>
    </dgm:pt>
    <dgm:pt modelId="{D6675E17-54B1-4F82-8727-19A929CF78C3}" type="pres">
      <dgm:prSet presAssocID="{60DCB1BB-D758-4324-B81C-D86C20EC85E7}" presName="composite" presStyleCnt="0"/>
      <dgm:spPr/>
    </dgm:pt>
    <dgm:pt modelId="{C34C029A-77FA-44AE-AAA3-43D58511C3A5}" type="pres">
      <dgm:prSet presAssocID="{60DCB1BB-D758-4324-B81C-D86C20EC85E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CF704A9-77CE-4244-9FC4-1E7C46321D33}" type="pres">
      <dgm:prSet presAssocID="{60DCB1BB-D758-4324-B81C-D86C20EC85E7}" presName="desTx" presStyleLbl="alignAccFollowNode1" presStyleIdx="0" presStyleCnt="2">
        <dgm:presLayoutVars>
          <dgm:bulletEnabled val="1"/>
        </dgm:presLayoutVars>
      </dgm:prSet>
      <dgm:spPr/>
    </dgm:pt>
    <dgm:pt modelId="{F4BE328E-B724-4E63-A736-332BBD669723}" type="pres">
      <dgm:prSet presAssocID="{BD5B6025-E9EA-408D-B783-22F8CFBB635A}" presName="space" presStyleCnt="0"/>
      <dgm:spPr/>
    </dgm:pt>
    <dgm:pt modelId="{990BEF49-008C-4B1F-BD81-479F68C98B78}" type="pres">
      <dgm:prSet presAssocID="{6CAD660A-9C56-4800-95D6-335AE804065D}" presName="composite" presStyleCnt="0"/>
      <dgm:spPr/>
    </dgm:pt>
    <dgm:pt modelId="{8132319B-A299-4A26-92B3-877D2B3C4B6C}" type="pres">
      <dgm:prSet presAssocID="{6CAD660A-9C56-4800-95D6-335AE804065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78164B1-0CEF-4B0E-AC4B-C7E888FEDA2A}" type="pres">
      <dgm:prSet presAssocID="{6CAD660A-9C56-4800-95D6-335AE804065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2FFE21F-1B9C-4C96-B220-A3AC9C56C30A}" srcId="{EBD1C2B1-8BBC-4C03-AC9F-E83D4BCF5F05}" destId="{6CAD660A-9C56-4800-95D6-335AE804065D}" srcOrd="1" destOrd="0" parTransId="{2244B03A-A07E-4F13-8743-50919730C9E8}" sibTransId="{72C30B12-46E7-4CD5-BBD1-C9EF8AD19EA3}"/>
    <dgm:cxn modelId="{B5B7322A-E283-418A-BD8F-1FD5AEE782BC}" srcId="{6CAD660A-9C56-4800-95D6-335AE804065D}" destId="{C298F9A1-730A-465B-A185-6BEF36836B72}" srcOrd="1" destOrd="0" parTransId="{40E6DFFE-9DC6-4235-805E-87480B3104A0}" sibTransId="{7E247BAC-F9FA-44CE-A716-0E62D558C3EA}"/>
    <dgm:cxn modelId="{03389534-35FD-4FFB-B713-EA0BE6A3CBAD}" srcId="{6CAD660A-9C56-4800-95D6-335AE804065D}" destId="{5C44AD85-5FFC-42CF-9575-6834505D6DED}" srcOrd="0" destOrd="0" parTransId="{FEF6ECA0-E6D0-447C-8067-80A0AEC9C9FA}" sibTransId="{A82E1C5B-2153-4A18-B648-0E456FBF899E}"/>
    <dgm:cxn modelId="{FC529138-1489-472F-AF63-105059C37826}" type="presOf" srcId="{60DCB1BB-D758-4324-B81C-D86C20EC85E7}" destId="{C34C029A-77FA-44AE-AAA3-43D58511C3A5}" srcOrd="0" destOrd="0" presId="urn:microsoft.com/office/officeart/2005/8/layout/hList1"/>
    <dgm:cxn modelId="{F6C35E52-98BC-4343-9E0F-5F347A211AB4}" type="presOf" srcId="{EBD1C2B1-8BBC-4C03-AC9F-E83D4BCF5F05}" destId="{DC8E3B0C-4429-4D32-80B2-24CBB66545A2}" srcOrd="0" destOrd="0" presId="urn:microsoft.com/office/officeart/2005/8/layout/hList1"/>
    <dgm:cxn modelId="{847C6F7E-6BF5-4239-96D7-96EF60338E08}" srcId="{60DCB1BB-D758-4324-B81C-D86C20EC85E7}" destId="{225F0A78-5752-445A-8DEF-714ACB75A54A}" srcOrd="0" destOrd="0" parTransId="{B3860C94-5364-45C1-9966-77FE60D585EC}" sibTransId="{6772C30A-9681-4B7D-AEC6-5CC7A1563F1C}"/>
    <dgm:cxn modelId="{E6319A90-68A4-4823-A7A3-81E45CDB90C0}" srcId="{60DCB1BB-D758-4324-B81C-D86C20EC85E7}" destId="{77A033AF-8998-4AD6-B39D-790E1D500B1A}" srcOrd="1" destOrd="0" parTransId="{2377B345-06AE-4581-BDF3-4E55F8830CB4}" sibTransId="{FEE93538-3E62-4C6A-8EA0-CD06A8CCF962}"/>
    <dgm:cxn modelId="{E1069BC5-E7C8-40FD-AB6A-5B3F9440EA71}" type="presOf" srcId="{77A033AF-8998-4AD6-B39D-790E1D500B1A}" destId="{ECF704A9-77CE-4244-9FC4-1E7C46321D33}" srcOrd="0" destOrd="1" presId="urn:microsoft.com/office/officeart/2005/8/layout/hList1"/>
    <dgm:cxn modelId="{F212C3DC-D29D-4EA8-8E4C-4F0DA5003383}" type="presOf" srcId="{225F0A78-5752-445A-8DEF-714ACB75A54A}" destId="{ECF704A9-77CE-4244-9FC4-1E7C46321D33}" srcOrd="0" destOrd="0" presId="urn:microsoft.com/office/officeart/2005/8/layout/hList1"/>
    <dgm:cxn modelId="{17D336F7-39CF-4FDA-8B8E-FF73993678C0}" type="presOf" srcId="{C298F9A1-730A-465B-A185-6BEF36836B72}" destId="{A78164B1-0CEF-4B0E-AC4B-C7E888FEDA2A}" srcOrd="0" destOrd="1" presId="urn:microsoft.com/office/officeart/2005/8/layout/hList1"/>
    <dgm:cxn modelId="{88524EF9-3FB0-464F-8A9B-E6D36CD80D75}" type="presOf" srcId="{5C44AD85-5FFC-42CF-9575-6834505D6DED}" destId="{A78164B1-0CEF-4B0E-AC4B-C7E888FEDA2A}" srcOrd="0" destOrd="0" presId="urn:microsoft.com/office/officeart/2005/8/layout/hList1"/>
    <dgm:cxn modelId="{764BC1FC-79ED-46B0-AEAA-4A5CDACC19D0}" srcId="{EBD1C2B1-8BBC-4C03-AC9F-E83D4BCF5F05}" destId="{60DCB1BB-D758-4324-B81C-D86C20EC85E7}" srcOrd="0" destOrd="0" parTransId="{DD7ABCAB-7BE6-49A1-90B2-AD8A02C33815}" sibTransId="{BD5B6025-E9EA-408D-B783-22F8CFBB635A}"/>
    <dgm:cxn modelId="{5C8F84FF-EC60-4EBD-B832-118ADD270A55}" type="presOf" srcId="{6CAD660A-9C56-4800-95D6-335AE804065D}" destId="{8132319B-A299-4A26-92B3-877D2B3C4B6C}" srcOrd="0" destOrd="0" presId="urn:microsoft.com/office/officeart/2005/8/layout/hList1"/>
    <dgm:cxn modelId="{653A8DED-4264-49D4-8F77-1E78BB24D83E}" type="presParOf" srcId="{DC8E3B0C-4429-4D32-80B2-24CBB66545A2}" destId="{D6675E17-54B1-4F82-8727-19A929CF78C3}" srcOrd="0" destOrd="0" presId="urn:microsoft.com/office/officeart/2005/8/layout/hList1"/>
    <dgm:cxn modelId="{81C06FEB-E96B-4662-9FE5-A448A8870CF0}" type="presParOf" srcId="{D6675E17-54B1-4F82-8727-19A929CF78C3}" destId="{C34C029A-77FA-44AE-AAA3-43D58511C3A5}" srcOrd="0" destOrd="0" presId="urn:microsoft.com/office/officeart/2005/8/layout/hList1"/>
    <dgm:cxn modelId="{99CFFCBD-F887-46F6-80D3-E8CB5B555E37}" type="presParOf" srcId="{D6675E17-54B1-4F82-8727-19A929CF78C3}" destId="{ECF704A9-77CE-4244-9FC4-1E7C46321D33}" srcOrd="1" destOrd="0" presId="urn:microsoft.com/office/officeart/2005/8/layout/hList1"/>
    <dgm:cxn modelId="{13270D97-F984-4D59-AE83-B1E7E53FEC2E}" type="presParOf" srcId="{DC8E3B0C-4429-4D32-80B2-24CBB66545A2}" destId="{F4BE328E-B724-4E63-A736-332BBD669723}" srcOrd="1" destOrd="0" presId="urn:microsoft.com/office/officeart/2005/8/layout/hList1"/>
    <dgm:cxn modelId="{E2E03ECD-A908-4070-9D7E-37CDA2A82077}" type="presParOf" srcId="{DC8E3B0C-4429-4D32-80B2-24CBB66545A2}" destId="{990BEF49-008C-4B1F-BD81-479F68C98B78}" srcOrd="2" destOrd="0" presId="urn:microsoft.com/office/officeart/2005/8/layout/hList1"/>
    <dgm:cxn modelId="{7B5FD5D0-9C40-4EC9-9578-E9D58EC54C57}" type="presParOf" srcId="{990BEF49-008C-4B1F-BD81-479F68C98B78}" destId="{8132319B-A299-4A26-92B3-877D2B3C4B6C}" srcOrd="0" destOrd="0" presId="urn:microsoft.com/office/officeart/2005/8/layout/hList1"/>
    <dgm:cxn modelId="{864034F8-819C-42AB-BA0D-F4EC76D62982}" type="presParOf" srcId="{990BEF49-008C-4B1F-BD81-479F68C98B78}" destId="{A78164B1-0CEF-4B0E-AC4B-C7E888FEDA2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CB281B-3FB4-4BDC-B41F-AAFD94D6AA79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27D73D0-8C75-49D2-9E6F-5B1EBDF0E774}">
      <dgm:prSet/>
      <dgm:spPr/>
      <dgm:t>
        <a:bodyPr/>
        <a:lstStyle/>
        <a:p>
          <a:r>
            <a:rPr lang="en-US" b="1" i="0"/>
            <a:t>Common Operations:</a:t>
          </a:r>
          <a:endParaRPr lang="en-US"/>
        </a:p>
      </dgm:t>
    </dgm:pt>
    <dgm:pt modelId="{5BF3AA61-0C48-4F7B-9BDC-1BD69422D7D2}" type="parTrans" cxnId="{8BFD2A81-6603-4EBE-B02D-38A7D814B371}">
      <dgm:prSet/>
      <dgm:spPr/>
      <dgm:t>
        <a:bodyPr/>
        <a:lstStyle/>
        <a:p>
          <a:endParaRPr lang="en-US"/>
        </a:p>
      </dgm:t>
    </dgm:pt>
    <dgm:pt modelId="{CFC6E93C-755C-4212-8B1B-8C51D272FCF7}" type="sibTrans" cxnId="{8BFD2A81-6603-4EBE-B02D-38A7D814B371}">
      <dgm:prSet/>
      <dgm:spPr/>
      <dgm:t>
        <a:bodyPr/>
        <a:lstStyle/>
        <a:p>
          <a:endParaRPr lang="en-US"/>
        </a:p>
      </dgm:t>
    </dgm:pt>
    <dgm:pt modelId="{26DA2C71-24D4-464A-BF0E-2F80EE16F8B7}">
      <dgm:prSet/>
      <dgm:spPr/>
      <dgm:t>
        <a:bodyPr/>
        <a:lstStyle/>
        <a:p>
          <a:r>
            <a:rPr lang="en-US" b="1" i="0"/>
            <a:t>Concatenation: Concat one string with another</a:t>
          </a:r>
          <a:endParaRPr lang="en-US"/>
        </a:p>
      </dgm:t>
    </dgm:pt>
    <dgm:pt modelId="{D21EE695-FE7A-4755-8471-69729F36D5BF}" type="parTrans" cxnId="{8289F7AE-46F7-4887-B23B-E3A9F66E63BE}">
      <dgm:prSet/>
      <dgm:spPr/>
      <dgm:t>
        <a:bodyPr/>
        <a:lstStyle/>
        <a:p>
          <a:endParaRPr lang="en-US"/>
        </a:p>
      </dgm:t>
    </dgm:pt>
    <dgm:pt modelId="{F5C812B4-F94D-4F69-8734-E518FD25AD73}" type="sibTrans" cxnId="{8289F7AE-46F7-4887-B23B-E3A9F66E63BE}">
      <dgm:prSet/>
      <dgm:spPr/>
      <dgm:t>
        <a:bodyPr/>
        <a:lstStyle/>
        <a:p>
          <a:endParaRPr lang="en-US"/>
        </a:p>
      </dgm:t>
    </dgm:pt>
    <dgm:pt modelId="{0F3D678E-11F4-44C1-9C8E-BDCD80B00343}">
      <dgm:prSet/>
      <dgm:spPr/>
      <dgm:t>
        <a:bodyPr/>
        <a:lstStyle/>
        <a:p>
          <a:r>
            <a:rPr lang="en-US" b="1" i="0"/>
            <a:t>Slicing and Indexing</a:t>
          </a:r>
          <a:r>
            <a:rPr lang="en-US" b="0" i="0"/>
            <a:t>: Accessing parts of the string or individual characters.</a:t>
          </a:r>
          <a:endParaRPr lang="en-US"/>
        </a:p>
      </dgm:t>
    </dgm:pt>
    <dgm:pt modelId="{74AF2F36-B4B9-47ED-8D52-0EC5FE365A1B}" type="parTrans" cxnId="{01C9B3A1-D3E5-43E0-AD65-8E059F06415F}">
      <dgm:prSet/>
      <dgm:spPr/>
      <dgm:t>
        <a:bodyPr/>
        <a:lstStyle/>
        <a:p>
          <a:endParaRPr lang="en-US"/>
        </a:p>
      </dgm:t>
    </dgm:pt>
    <dgm:pt modelId="{1DA337D6-CD41-4449-A0F1-0CF44FA5F2BE}" type="sibTrans" cxnId="{01C9B3A1-D3E5-43E0-AD65-8E059F06415F}">
      <dgm:prSet/>
      <dgm:spPr/>
      <dgm:t>
        <a:bodyPr/>
        <a:lstStyle/>
        <a:p>
          <a:endParaRPr lang="en-US"/>
        </a:p>
      </dgm:t>
    </dgm:pt>
    <dgm:pt modelId="{2B60CA41-ABD7-4A56-84F0-FDE2F2ADA640}">
      <dgm:prSet/>
      <dgm:spPr/>
      <dgm:t>
        <a:bodyPr/>
        <a:lstStyle/>
        <a:p>
          <a:r>
            <a:rPr lang="en-US" b="1" i="0"/>
            <a:t>Searching</a:t>
          </a:r>
          <a:r>
            <a:rPr lang="en-US" b="0" i="0"/>
            <a:t>: Finding substrings or characters.</a:t>
          </a:r>
          <a:endParaRPr lang="en-US"/>
        </a:p>
      </dgm:t>
    </dgm:pt>
    <dgm:pt modelId="{98BEEB69-D074-4C52-9EC0-C8565E39507E}" type="parTrans" cxnId="{1A8A3212-BD14-432F-9FB0-EBF6B67AD7FB}">
      <dgm:prSet/>
      <dgm:spPr/>
      <dgm:t>
        <a:bodyPr/>
        <a:lstStyle/>
        <a:p>
          <a:endParaRPr lang="en-US"/>
        </a:p>
      </dgm:t>
    </dgm:pt>
    <dgm:pt modelId="{10B61EFF-7E2B-4E50-AF22-5B5881FB7EA2}" type="sibTrans" cxnId="{1A8A3212-BD14-432F-9FB0-EBF6B67AD7FB}">
      <dgm:prSet/>
      <dgm:spPr/>
      <dgm:t>
        <a:bodyPr/>
        <a:lstStyle/>
        <a:p>
          <a:endParaRPr lang="en-US"/>
        </a:p>
      </dgm:t>
    </dgm:pt>
    <dgm:pt modelId="{4F9B4791-999B-4FB8-9C2B-104ED966775C}">
      <dgm:prSet/>
      <dgm:spPr/>
      <dgm:t>
        <a:bodyPr/>
        <a:lstStyle/>
        <a:p>
          <a:r>
            <a:rPr lang="en-US" b="1" i="0" dirty="0"/>
            <a:t>Comparison</a:t>
          </a:r>
          <a:r>
            <a:rPr lang="en-US" b="0" i="0" dirty="0"/>
            <a:t>: Checking if two strings are equal, or ordering them lexicographically.</a:t>
          </a:r>
          <a:endParaRPr lang="en-US" dirty="0"/>
        </a:p>
      </dgm:t>
    </dgm:pt>
    <dgm:pt modelId="{3E3BA1AA-D09F-4CE9-B307-CA3D75A2BFB8}" type="parTrans" cxnId="{DBB53A2B-86E2-4F08-A9C5-5E8F8C4D5A43}">
      <dgm:prSet/>
      <dgm:spPr/>
      <dgm:t>
        <a:bodyPr/>
        <a:lstStyle/>
        <a:p>
          <a:endParaRPr lang="en-US"/>
        </a:p>
      </dgm:t>
    </dgm:pt>
    <dgm:pt modelId="{F5F79CDD-0A3E-4DCC-A331-AF505E1EA82E}" type="sibTrans" cxnId="{DBB53A2B-86E2-4F08-A9C5-5E8F8C4D5A43}">
      <dgm:prSet/>
      <dgm:spPr/>
      <dgm:t>
        <a:bodyPr/>
        <a:lstStyle/>
        <a:p>
          <a:endParaRPr lang="en-US"/>
        </a:p>
      </dgm:t>
    </dgm:pt>
    <dgm:pt modelId="{728A3928-D13A-409C-B641-9DB237FD8F93}">
      <dgm:prSet/>
      <dgm:spPr/>
      <dgm:t>
        <a:bodyPr/>
        <a:lstStyle/>
        <a:p>
          <a:r>
            <a:rPr lang="en-US" b="1" i="0"/>
            <a:t>Trimming</a:t>
          </a:r>
          <a:r>
            <a:rPr lang="en-US" b="0" i="0"/>
            <a:t>: Removing whitespace or other specified characters from the ends of the string.</a:t>
          </a:r>
          <a:endParaRPr lang="en-US"/>
        </a:p>
      </dgm:t>
    </dgm:pt>
    <dgm:pt modelId="{4E442B5D-0C13-40AD-B78C-FDF3234FB621}" type="parTrans" cxnId="{86471817-BC0D-4472-A2C5-E562AC90A56B}">
      <dgm:prSet/>
      <dgm:spPr/>
      <dgm:t>
        <a:bodyPr/>
        <a:lstStyle/>
        <a:p>
          <a:endParaRPr lang="en-US"/>
        </a:p>
      </dgm:t>
    </dgm:pt>
    <dgm:pt modelId="{FDD22F1C-4FC4-4008-BD6D-D98CA3065495}" type="sibTrans" cxnId="{86471817-BC0D-4472-A2C5-E562AC90A56B}">
      <dgm:prSet/>
      <dgm:spPr/>
      <dgm:t>
        <a:bodyPr/>
        <a:lstStyle/>
        <a:p>
          <a:endParaRPr lang="en-US"/>
        </a:p>
      </dgm:t>
    </dgm:pt>
    <dgm:pt modelId="{77160A73-6452-4749-A72D-5D3EC04DFC7B}">
      <dgm:prSet/>
      <dgm:spPr/>
      <dgm:t>
        <a:bodyPr/>
        <a:lstStyle/>
        <a:p>
          <a:r>
            <a:rPr lang="en-US" b="1" i="0"/>
            <a:t>Replacing</a:t>
          </a:r>
          <a:r>
            <a:rPr lang="en-US" b="0" i="0"/>
            <a:t>: Changing certain parts of the string with different characters or substrings.</a:t>
          </a:r>
          <a:endParaRPr lang="en-US"/>
        </a:p>
      </dgm:t>
    </dgm:pt>
    <dgm:pt modelId="{BE22198A-049E-41C8-A3ED-3E9DD274E937}" type="parTrans" cxnId="{1709300A-E449-43DC-BBA8-0E982465A8B7}">
      <dgm:prSet/>
      <dgm:spPr/>
      <dgm:t>
        <a:bodyPr/>
        <a:lstStyle/>
        <a:p>
          <a:endParaRPr lang="en-US"/>
        </a:p>
      </dgm:t>
    </dgm:pt>
    <dgm:pt modelId="{E1DEDFDB-8D11-4C53-9844-C3730F379F32}" type="sibTrans" cxnId="{1709300A-E449-43DC-BBA8-0E982465A8B7}">
      <dgm:prSet/>
      <dgm:spPr/>
      <dgm:t>
        <a:bodyPr/>
        <a:lstStyle/>
        <a:p>
          <a:endParaRPr lang="en-US"/>
        </a:p>
      </dgm:t>
    </dgm:pt>
    <dgm:pt modelId="{4EFF3F89-DFBE-4A38-8460-794195DE98B8}" type="pres">
      <dgm:prSet presAssocID="{C7CB281B-3FB4-4BDC-B41F-AAFD94D6AA79}" presName="linear" presStyleCnt="0">
        <dgm:presLayoutVars>
          <dgm:animLvl val="lvl"/>
          <dgm:resizeHandles val="exact"/>
        </dgm:presLayoutVars>
      </dgm:prSet>
      <dgm:spPr/>
    </dgm:pt>
    <dgm:pt modelId="{137A13EB-AF86-4186-808F-9065CE22EA5E}" type="pres">
      <dgm:prSet presAssocID="{F27D73D0-8C75-49D2-9E6F-5B1EBDF0E77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364F906-726F-46CD-ACE2-3C7441DA5BDB}" type="pres">
      <dgm:prSet presAssocID="{F27D73D0-8C75-49D2-9E6F-5B1EBDF0E77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1C4F508-66BB-4900-B9C1-F9BB5BA55630}" type="presOf" srcId="{26DA2C71-24D4-464A-BF0E-2F80EE16F8B7}" destId="{8364F906-726F-46CD-ACE2-3C7441DA5BDB}" srcOrd="0" destOrd="0" presId="urn:microsoft.com/office/officeart/2005/8/layout/vList2"/>
    <dgm:cxn modelId="{1709300A-E449-43DC-BBA8-0E982465A8B7}" srcId="{F27D73D0-8C75-49D2-9E6F-5B1EBDF0E774}" destId="{77160A73-6452-4749-A72D-5D3EC04DFC7B}" srcOrd="5" destOrd="0" parTransId="{BE22198A-049E-41C8-A3ED-3E9DD274E937}" sibTransId="{E1DEDFDB-8D11-4C53-9844-C3730F379F32}"/>
    <dgm:cxn modelId="{D71DC10E-04F0-4231-ABB6-169DB66FEA9A}" type="presOf" srcId="{0F3D678E-11F4-44C1-9C8E-BDCD80B00343}" destId="{8364F906-726F-46CD-ACE2-3C7441DA5BDB}" srcOrd="0" destOrd="1" presId="urn:microsoft.com/office/officeart/2005/8/layout/vList2"/>
    <dgm:cxn modelId="{1A8A3212-BD14-432F-9FB0-EBF6B67AD7FB}" srcId="{F27D73D0-8C75-49D2-9E6F-5B1EBDF0E774}" destId="{2B60CA41-ABD7-4A56-84F0-FDE2F2ADA640}" srcOrd="2" destOrd="0" parTransId="{98BEEB69-D074-4C52-9EC0-C8565E39507E}" sibTransId="{10B61EFF-7E2B-4E50-AF22-5B5881FB7EA2}"/>
    <dgm:cxn modelId="{86471817-BC0D-4472-A2C5-E562AC90A56B}" srcId="{F27D73D0-8C75-49D2-9E6F-5B1EBDF0E774}" destId="{728A3928-D13A-409C-B641-9DB237FD8F93}" srcOrd="4" destOrd="0" parTransId="{4E442B5D-0C13-40AD-B78C-FDF3234FB621}" sibTransId="{FDD22F1C-4FC4-4008-BD6D-D98CA3065495}"/>
    <dgm:cxn modelId="{AB35AC26-E604-4A7D-9196-1F267CF7AE7D}" type="presOf" srcId="{77160A73-6452-4749-A72D-5D3EC04DFC7B}" destId="{8364F906-726F-46CD-ACE2-3C7441DA5BDB}" srcOrd="0" destOrd="5" presId="urn:microsoft.com/office/officeart/2005/8/layout/vList2"/>
    <dgm:cxn modelId="{DBB53A2B-86E2-4F08-A9C5-5E8F8C4D5A43}" srcId="{F27D73D0-8C75-49D2-9E6F-5B1EBDF0E774}" destId="{4F9B4791-999B-4FB8-9C2B-104ED966775C}" srcOrd="3" destOrd="0" parTransId="{3E3BA1AA-D09F-4CE9-B307-CA3D75A2BFB8}" sibTransId="{F5F79CDD-0A3E-4DCC-A331-AF505E1EA82E}"/>
    <dgm:cxn modelId="{D0BB0A60-B0B3-4A33-8EA1-742C663342CF}" type="presOf" srcId="{2B60CA41-ABD7-4A56-84F0-FDE2F2ADA640}" destId="{8364F906-726F-46CD-ACE2-3C7441DA5BDB}" srcOrd="0" destOrd="2" presId="urn:microsoft.com/office/officeart/2005/8/layout/vList2"/>
    <dgm:cxn modelId="{2132425A-5B45-4E3B-A12B-7E798B9F16BB}" type="presOf" srcId="{C7CB281B-3FB4-4BDC-B41F-AAFD94D6AA79}" destId="{4EFF3F89-DFBE-4A38-8460-794195DE98B8}" srcOrd="0" destOrd="0" presId="urn:microsoft.com/office/officeart/2005/8/layout/vList2"/>
    <dgm:cxn modelId="{8BFD2A81-6603-4EBE-B02D-38A7D814B371}" srcId="{C7CB281B-3FB4-4BDC-B41F-AAFD94D6AA79}" destId="{F27D73D0-8C75-49D2-9E6F-5B1EBDF0E774}" srcOrd="0" destOrd="0" parTransId="{5BF3AA61-0C48-4F7B-9BDC-1BD69422D7D2}" sibTransId="{CFC6E93C-755C-4212-8B1B-8C51D272FCF7}"/>
    <dgm:cxn modelId="{01C9B3A1-D3E5-43E0-AD65-8E059F06415F}" srcId="{F27D73D0-8C75-49D2-9E6F-5B1EBDF0E774}" destId="{0F3D678E-11F4-44C1-9C8E-BDCD80B00343}" srcOrd="1" destOrd="0" parTransId="{74AF2F36-B4B9-47ED-8D52-0EC5FE365A1B}" sibTransId="{1DA337D6-CD41-4449-A0F1-0CF44FA5F2BE}"/>
    <dgm:cxn modelId="{89859DAE-2C98-4C22-BA58-FC211AFBA20A}" type="presOf" srcId="{4F9B4791-999B-4FB8-9C2B-104ED966775C}" destId="{8364F906-726F-46CD-ACE2-3C7441DA5BDB}" srcOrd="0" destOrd="3" presId="urn:microsoft.com/office/officeart/2005/8/layout/vList2"/>
    <dgm:cxn modelId="{8289F7AE-46F7-4887-B23B-E3A9F66E63BE}" srcId="{F27D73D0-8C75-49D2-9E6F-5B1EBDF0E774}" destId="{26DA2C71-24D4-464A-BF0E-2F80EE16F8B7}" srcOrd="0" destOrd="0" parTransId="{D21EE695-FE7A-4755-8471-69729F36D5BF}" sibTransId="{F5C812B4-F94D-4F69-8734-E518FD25AD73}"/>
    <dgm:cxn modelId="{D70671C0-81A5-41EB-934A-4AFF6C37EF22}" type="presOf" srcId="{728A3928-D13A-409C-B641-9DB237FD8F93}" destId="{8364F906-726F-46CD-ACE2-3C7441DA5BDB}" srcOrd="0" destOrd="4" presId="urn:microsoft.com/office/officeart/2005/8/layout/vList2"/>
    <dgm:cxn modelId="{1B8E34F5-CCFC-4D88-8D08-873C412BCEA8}" type="presOf" srcId="{F27D73D0-8C75-49D2-9E6F-5B1EBDF0E774}" destId="{137A13EB-AF86-4186-808F-9065CE22EA5E}" srcOrd="0" destOrd="0" presId="urn:microsoft.com/office/officeart/2005/8/layout/vList2"/>
    <dgm:cxn modelId="{CF3540D3-1F18-4916-823D-86E832F37A55}" type="presParOf" srcId="{4EFF3F89-DFBE-4A38-8460-794195DE98B8}" destId="{137A13EB-AF86-4186-808F-9065CE22EA5E}" srcOrd="0" destOrd="0" presId="urn:microsoft.com/office/officeart/2005/8/layout/vList2"/>
    <dgm:cxn modelId="{BA8D4A2A-C9F6-48B0-BDDD-18BCA4A5EA5F}" type="presParOf" srcId="{4EFF3F89-DFBE-4A38-8460-794195DE98B8}" destId="{8364F906-726F-46CD-ACE2-3C7441DA5BD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3870A1-8CDA-4DAE-B05E-F1F65239B603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20E7CF96-E85F-4E6F-9A74-8C84636FD7C6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https://docs.oracle.com/javase/8/docs/api/java/lang/String.html</a:t>
          </a:r>
          <a:endParaRPr lang="en-US"/>
        </a:p>
      </dgm:t>
    </dgm:pt>
    <dgm:pt modelId="{3000CFB1-5F79-4FC1-A962-C6E03AE18706}" type="parTrans" cxnId="{16DACBE9-805D-48F4-8F5A-D5E733B9202A}">
      <dgm:prSet/>
      <dgm:spPr/>
      <dgm:t>
        <a:bodyPr/>
        <a:lstStyle/>
        <a:p>
          <a:endParaRPr lang="en-US"/>
        </a:p>
      </dgm:t>
    </dgm:pt>
    <dgm:pt modelId="{519702EC-BCB6-4CF6-856C-34CF71009F7C}" type="sibTrans" cxnId="{16DACBE9-805D-48F4-8F5A-D5E733B9202A}">
      <dgm:prSet/>
      <dgm:spPr/>
      <dgm:t>
        <a:bodyPr/>
        <a:lstStyle/>
        <a:p>
          <a:endParaRPr lang="en-US"/>
        </a:p>
      </dgm:t>
    </dgm:pt>
    <dgm:pt modelId="{041708A9-8AF3-477B-B1EC-6DBAB57A1FDE}">
      <dgm:prSet/>
      <dgm:spPr/>
      <dgm:t>
        <a:bodyPr/>
        <a:lstStyle/>
        <a:p>
          <a:r>
            <a:rPr lang="en-US"/>
            <a:t>Add delimeter between strings</a:t>
          </a:r>
          <a:r>
            <a:rPr lang="zh-CN"/>
            <a:t>： </a:t>
          </a:r>
          <a:r>
            <a:rPr lang="en-US"/>
            <a:t>String.Join(String str1, String str2);</a:t>
          </a:r>
        </a:p>
      </dgm:t>
    </dgm:pt>
    <dgm:pt modelId="{BECFBEF8-4958-4AAF-A021-68B11451C0EB}" type="parTrans" cxnId="{30280586-0693-42F7-9032-6CA0EE0838FE}">
      <dgm:prSet/>
      <dgm:spPr/>
      <dgm:t>
        <a:bodyPr/>
        <a:lstStyle/>
        <a:p>
          <a:endParaRPr lang="en-US"/>
        </a:p>
      </dgm:t>
    </dgm:pt>
    <dgm:pt modelId="{32DA707F-A627-46D7-8320-61E8620E4C93}" type="sibTrans" cxnId="{30280586-0693-42F7-9032-6CA0EE0838FE}">
      <dgm:prSet/>
      <dgm:spPr/>
      <dgm:t>
        <a:bodyPr/>
        <a:lstStyle/>
        <a:p>
          <a:endParaRPr lang="en-US"/>
        </a:p>
      </dgm:t>
    </dgm:pt>
    <dgm:pt modelId="{E7C5B9D8-BABD-4EF0-9E67-01C6ED89E407}">
      <dgm:prSet/>
      <dgm:spPr/>
      <dgm:t>
        <a:bodyPr/>
        <a:lstStyle/>
        <a:p>
          <a:r>
            <a:rPr lang="en-US"/>
            <a:t>Get</a:t>
          </a:r>
          <a:r>
            <a:rPr lang="zh-CN"/>
            <a:t> </a:t>
          </a:r>
          <a:r>
            <a:rPr lang="en-US"/>
            <a:t>String index</a:t>
          </a:r>
          <a:r>
            <a:rPr lang="zh-CN"/>
            <a:t>：</a:t>
          </a:r>
          <a:r>
            <a:rPr lang="en-US"/>
            <a:t>char c = </a:t>
          </a:r>
          <a:r>
            <a:rPr lang="zh-CN"/>
            <a:t> </a:t>
          </a:r>
          <a:r>
            <a:rPr lang="en-US"/>
            <a:t>Str1.charAt(int index);</a:t>
          </a:r>
        </a:p>
      </dgm:t>
    </dgm:pt>
    <dgm:pt modelId="{8D558E0C-BB53-4950-9B47-26978945F325}" type="parTrans" cxnId="{C975CB09-AFFB-4F2E-AD5C-5D58247FDB92}">
      <dgm:prSet/>
      <dgm:spPr/>
      <dgm:t>
        <a:bodyPr/>
        <a:lstStyle/>
        <a:p>
          <a:endParaRPr lang="en-US"/>
        </a:p>
      </dgm:t>
    </dgm:pt>
    <dgm:pt modelId="{9F5F115E-F3D8-4F58-8823-C7250EECBAC7}" type="sibTrans" cxnId="{C975CB09-AFFB-4F2E-AD5C-5D58247FDB92}">
      <dgm:prSet/>
      <dgm:spPr/>
      <dgm:t>
        <a:bodyPr/>
        <a:lstStyle/>
        <a:p>
          <a:endParaRPr lang="en-US"/>
        </a:p>
      </dgm:t>
    </dgm:pt>
    <dgm:pt modelId="{697B03F3-DF4F-4FFD-A57B-88ED369B355D}">
      <dgm:prSet/>
      <dgm:spPr/>
      <dgm:t>
        <a:bodyPr/>
        <a:lstStyle/>
        <a:p>
          <a:r>
            <a:rPr lang="en-US"/>
            <a:t>Get</a:t>
          </a:r>
          <a:r>
            <a:rPr lang="zh-CN"/>
            <a:t> </a:t>
          </a:r>
          <a:r>
            <a:rPr lang="en-US"/>
            <a:t>String length</a:t>
          </a:r>
          <a:r>
            <a:rPr lang="zh-CN"/>
            <a:t>：</a:t>
          </a:r>
          <a:r>
            <a:rPr lang="en-US"/>
            <a:t>int length = str.length();</a:t>
          </a:r>
        </a:p>
      </dgm:t>
    </dgm:pt>
    <dgm:pt modelId="{D18719FE-FA8F-43C7-AE27-A585C0A60EFB}" type="parTrans" cxnId="{B3C2DD2F-F284-4241-98C8-CF039EF47CB7}">
      <dgm:prSet/>
      <dgm:spPr/>
      <dgm:t>
        <a:bodyPr/>
        <a:lstStyle/>
        <a:p>
          <a:endParaRPr lang="en-US"/>
        </a:p>
      </dgm:t>
    </dgm:pt>
    <dgm:pt modelId="{ECDDE9CB-CE2B-43D3-81CA-94C2D30E8C82}" type="sibTrans" cxnId="{B3C2DD2F-F284-4241-98C8-CF039EF47CB7}">
      <dgm:prSet/>
      <dgm:spPr/>
      <dgm:t>
        <a:bodyPr/>
        <a:lstStyle/>
        <a:p>
          <a:endParaRPr lang="en-US"/>
        </a:p>
      </dgm:t>
    </dgm:pt>
    <dgm:pt modelId="{E9C1D880-DC6F-4BBC-BC08-D3018B179C33}">
      <dgm:prSet/>
      <dgm:spPr/>
      <dgm:t>
        <a:bodyPr/>
        <a:lstStyle/>
        <a:p>
          <a:r>
            <a:rPr lang="en-US"/>
            <a:t>Replace</a:t>
          </a:r>
          <a:r>
            <a:rPr lang="zh-CN"/>
            <a:t> </a:t>
          </a:r>
          <a:r>
            <a:rPr lang="en-US"/>
            <a:t>characters</a:t>
          </a:r>
          <a:r>
            <a:rPr lang="zh-CN"/>
            <a:t>：</a:t>
          </a:r>
          <a:r>
            <a:rPr lang="en-US"/>
            <a:t>String newString = replace(char oldChar, char newChar);</a:t>
          </a:r>
          <a:r>
            <a:rPr lang="zh-CN"/>
            <a:t>  </a:t>
          </a:r>
          <a:endParaRPr lang="en-US"/>
        </a:p>
      </dgm:t>
    </dgm:pt>
    <dgm:pt modelId="{5E7E5E4A-7C01-4B9C-A419-00507ABE35D9}" type="parTrans" cxnId="{2B34014A-3733-4309-A837-5FE85618E452}">
      <dgm:prSet/>
      <dgm:spPr/>
      <dgm:t>
        <a:bodyPr/>
        <a:lstStyle/>
        <a:p>
          <a:endParaRPr lang="en-US"/>
        </a:p>
      </dgm:t>
    </dgm:pt>
    <dgm:pt modelId="{CCA6C738-8EC0-4F20-BD43-84EEAD67941B}" type="sibTrans" cxnId="{2B34014A-3733-4309-A837-5FE85618E452}">
      <dgm:prSet/>
      <dgm:spPr/>
      <dgm:t>
        <a:bodyPr/>
        <a:lstStyle/>
        <a:p>
          <a:endParaRPr lang="en-US"/>
        </a:p>
      </dgm:t>
    </dgm:pt>
    <dgm:pt modelId="{88F1DCBA-FB9F-4289-AE76-2C8401BD5592}">
      <dgm:prSet/>
      <dgm:spPr/>
      <dgm:t>
        <a:bodyPr/>
        <a:lstStyle/>
        <a:p>
          <a:r>
            <a:rPr lang="en-US"/>
            <a:t>Concat Strings: String newS = Str1.concat(String str2);</a:t>
          </a:r>
        </a:p>
      </dgm:t>
    </dgm:pt>
    <dgm:pt modelId="{575BFA51-F11A-4F08-989D-215BF45AAD4D}" type="parTrans" cxnId="{6F6224C8-8273-41A5-BF04-87D92FF9ADC2}">
      <dgm:prSet/>
      <dgm:spPr/>
      <dgm:t>
        <a:bodyPr/>
        <a:lstStyle/>
        <a:p>
          <a:endParaRPr lang="en-US"/>
        </a:p>
      </dgm:t>
    </dgm:pt>
    <dgm:pt modelId="{560FD163-71AD-43E4-ADCA-BCE88D1BC165}" type="sibTrans" cxnId="{6F6224C8-8273-41A5-BF04-87D92FF9ADC2}">
      <dgm:prSet/>
      <dgm:spPr/>
      <dgm:t>
        <a:bodyPr/>
        <a:lstStyle/>
        <a:p>
          <a:endParaRPr lang="en-US"/>
        </a:p>
      </dgm:t>
    </dgm:pt>
    <dgm:pt modelId="{2ECF378B-9B71-49FE-A6B2-A6B9D5204D2A}">
      <dgm:prSet/>
      <dgm:spPr/>
      <dgm:t>
        <a:bodyPr/>
        <a:lstStyle/>
        <a:p>
          <a:r>
            <a:rPr lang="en-US" dirty="0" err="1"/>
            <a:t>SubString</a:t>
          </a:r>
          <a:r>
            <a:rPr lang="en-US" dirty="0"/>
            <a:t>: String s = Str1.substring(int </a:t>
          </a:r>
          <a:r>
            <a:rPr lang="en-US" dirty="0" err="1"/>
            <a:t>beginIndex</a:t>
          </a:r>
          <a:r>
            <a:rPr lang="en-US" dirty="0"/>
            <a:t>, int </a:t>
          </a:r>
          <a:r>
            <a:rPr lang="en-US" dirty="0" err="1"/>
            <a:t>endIndex</a:t>
          </a:r>
          <a:r>
            <a:rPr lang="en-US" dirty="0"/>
            <a:t>);</a:t>
          </a:r>
        </a:p>
      </dgm:t>
    </dgm:pt>
    <dgm:pt modelId="{087CDF09-4C09-4244-9D32-0DCAB62200B6}" type="parTrans" cxnId="{1C42B69D-06CC-410D-BE4B-044E107ED4E3}">
      <dgm:prSet/>
      <dgm:spPr/>
      <dgm:t>
        <a:bodyPr/>
        <a:lstStyle/>
        <a:p>
          <a:endParaRPr lang="en-US"/>
        </a:p>
      </dgm:t>
    </dgm:pt>
    <dgm:pt modelId="{CACE80B8-E3CA-4656-B21C-DF5437C7AE6F}" type="sibTrans" cxnId="{1C42B69D-06CC-410D-BE4B-044E107ED4E3}">
      <dgm:prSet/>
      <dgm:spPr/>
      <dgm:t>
        <a:bodyPr/>
        <a:lstStyle/>
        <a:p>
          <a:endParaRPr lang="en-US"/>
        </a:p>
      </dgm:t>
    </dgm:pt>
    <dgm:pt modelId="{EE2DAD81-CCB2-4A9A-BA67-3F8D739F2D06}">
      <dgm:prSet/>
      <dgm:spPr/>
      <dgm:t>
        <a:bodyPr/>
        <a:lstStyle/>
        <a:p>
          <a:r>
            <a:rPr lang="en-US" dirty="0"/>
            <a:t>Array of String split by regex String[] split(String regex)</a:t>
          </a:r>
        </a:p>
      </dgm:t>
    </dgm:pt>
    <dgm:pt modelId="{0D88518A-3826-4AC2-BBCF-3F0CFB7855CC}" type="parTrans" cxnId="{DC381950-F19C-480A-B6A6-D251494BC0E1}">
      <dgm:prSet/>
      <dgm:spPr/>
      <dgm:t>
        <a:bodyPr/>
        <a:lstStyle/>
        <a:p>
          <a:endParaRPr lang="en-US"/>
        </a:p>
      </dgm:t>
    </dgm:pt>
    <dgm:pt modelId="{244B2629-442E-4E8D-BF98-0957401A23D6}" type="sibTrans" cxnId="{DC381950-F19C-480A-B6A6-D251494BC0E1}">
      <dgm:prSet/>
      <dgm:spPr/>
      <dgm:t>
        <a:bodyPr/>
        <a:lstStyle/>
        <a:p>
          <a:endParaRPr lang="en-US"/>
        </a:p>
      </dgm:t>
    </dgm:pt>
    <dgm:pt modelId="{1395062C-D349-4C9E-93E3-1282AE22222A}" type="pres">
      <dgm:prSet presAssocID="{C03870A1-8CDA-4DAE-B05E-F1F65239B603}" presName="vert0" presStyleCnt="0">
        <dgm:presLayoutVars>
          <dgm:dir/>
          <dgm:animOne val="branch"/>
          <dgm:animLvl val="lvl"/>
        </dgm:presLayoutVars>
      </dgm:prSet>
      <dgm:spPr/>
    </dgm:pt>
    <dgm:pt modelId="{F15DB6C7-2BE3-4B5A-9371-1F44A0AABEAB}" type="pres">
      <dgm:prSet presAssocID="{20E7CF96-E85F-4E6F-9A74-8C84636FD7C6}" presName="thickLine" presStyleLbl="alignNode1" presStyleIdx="0" presStyleCnt="8"/>
      <dgm:spPr/>
    </dgm:pt>
    <dgm:pt modelId="{EFB009B0-5BA2-4FB5-B6AC-AA2D66696B72}" type="pres">
      <dgm:prSet presAssocID="{20E7CF96-E85F-4E6F-9A74-8C84636FD7C6}" presName="horz1" presStyleCnt="0"/>
      <dgm:spPr/>
    </dgm:pt>
    <dgm:pt modelId="{BDCDD23B-9A19-4E03-843C-C37B5EC2268C}" type="pres">
      <dgm:prSet presAssocID="{20E7CF96-E85F-4E6F-9A74-8C84636FD7C6}" presName="tx1" presStyleLbl="revTx" presStyleIdx="0" presStyleCnt="8"/>
      <dgm:spPr/>
    </dgm:pt>
    <dgm:pt modelId="{E85CA716-A072-40ED-A950-068509100CA3}" type="pres">
      <dgm:prSet presAssocID="{20E7CF96-E85F-4E6F-9A74-8C84636FD7C6}" presName="vert1" presStyleCnt="0"/>
      <dgm:spPr/>
    </dgm:pt>
    <dgm:pt modelId="{AF528520-C33B-422F-8CD3-047BC8409732}" type="pres">
      <dgm:prSet presAssocID="{041708A9-8AF3-477B-B1EC-6DBAB57A1FDE}" presName="thickLine" presStyleLbl="alignNode1" presStyleIdx="1" presStyleCnt="8"/>
      <dgm:spPr/>
    </dgm:pt>
    <dgm:pt modelId="{547A43D2-3C51-48B8-AAE0-CDF2AC47B053}" type="pres">
      <dgm:prSet presAssocID="{041708A9-8AF3-477B-B1EC-6DBAB57A1FDE}" presName="horz1" presStyleCnt="0"/>
      <dgm:spPr/>
    </dgm:pt>
    <dgm:pt modelId="{16BEB1A3-F7A6-42CC-9191-B932874AEBAD}" type="pres">
      <dgm:prSet presAssocID="{041708A9-8AF3-477B-B1EC-6DBAB57A1FDE}" presName="tx1" presStyleLbl="revTx" presStyleIdx="1" presStyleCnt="8"/>
      <dgm:spPr/>
    </dgm:pt>
    <dgm:pt modelId="{62C5F5F9-1180-4F23-B55C-9F9940701292}" type="pres">
      <dgm:prSet presAssocID="{041708A9-8AF3-477B-B1EC-6DBAB57A1FDE}" presName="vert1" presStyleCnt="0"/>
      <dgm:spPr/>
    </dgm:pt>
    <dgm:pt modelId="{CA438B0C-5685-4956-8F92-30C3D4465B0D}" type="pres">
      <dgm:prSet presAssocID="{E7C5B9D8-BABD-4EF0-9E67-01C6ED89E407}" presName="thickLine" presStyleLbl="alignNode1" presStyleIdx="2" presStyleCnt="8"/>
      <dgm:spPr/>
    </dgm:pt>
    <dgm:pt modelId="{2A0F9375-7D58-40B5-96F1-1B55F3CD39A2}" type="pres">
      <dgm:prSet presAssocID="{E7C5B9D8-BABD-4EF0-9E67-01C6ED89E407}" presName="horz1" presStyleCnt="0"/>
      <dgm:spPr/>
    </dgm:pt>
    <dgm:pt modelId="{C41C6944-9356-4B68-893D-69F997EDBF26}" type="pres">
      <dgm:prSet presAssocID="{E7C5B9D8-BABD-4EF0-9E67-01C6ED89E407}" presName="tx1" presStyleLbl="revTx" presStyleIdx="2" presStyleCnt="8"/>
      <dgm:spPr/>
    </dgm:pt>
    <dgm:pt modelId="{1F5FC84A-38C3-473A-93C8-EFF9F92E7F8A}" type="pres">
      <dgm:prSet presAssocID="{E7C5B9D8-BABD-4EF0-9E67-01C6ED89E407}" presName="vert1" presStyleCnt="0"/>
      <dgm:spPr/>
    </dgm:pt>
    <dgm:pt modelId="{4AF807F3-8602-4301-BAA8-03367E4A792F}" type="pres">
      <dgm:prSet presAssocID="{697B03F3-DF4F-4FFD-A57B-88ED369B355D}" presName="thickLine" presStyleLbl="alignNode1" presStyleIdx="3" presStyleCnt="8"/>
      <dgm:spPr/>
    </dgm:pt>
    <dgm:pt modelId="{BF52E5AC-B62A-448C-86DB-56988A0014B0}" type="pres">
      <dgm:prSet presAssocID="{697B03F3-DF4F-4FFD-A57B-88ED369B355D}" presName="horz1" presStyleCnt="0"/>
      <dgm:spPr/>
    </dgm:pt>
    <dgm:pt modelId="{30543D48-7443-4737-B56F-EFD1833B2D0E}" type="pres">
      <dgm:prSet presAssocID="{697B03F3-DF4F-4FFD-A57B-88ED369B355D}" presName="tx1" presStyleLbl="revTx" presStyleIdx="3" presStyleCnt="8"/>
      <dgm:spPr/>
    </dgm:pt>
    <dgm:pt modelId="{603EC291-CBBC-4CB5-87A9-8C1FD9E5E491}" type="pres">
      <dgm:prSet presAssocID="{697B03F3-DF4F-4FFD-A57B-88ED369B355D}" presName="vert1" presStyleCnt="0"/>
      <dgm:spPr/>
    </dgm:pt>
    <dgm:pt modelId="{BE5191C6-5159-4ABC-BE2F-4A617C48C65B}" type="pres">
      <dgm:prSet presAssocID="{E9C1D880-DC6F-4BBC-BC08-D3018B179C33}" presName="thickLine" presStyleLbl="alignNode1" presStyleIdx="4" presStyleCnt="8"/>
      <dgm:spPr/>
    </dgm:pt>
    <dgm:pt modelId="{018545C7-94E7-49FB-8101-A872E11039A7}" type="pres">
      <dgm:prSet presAssocID="{E9C1D880-DC6F-4BBC-BC08-D3018B179C33}" presName="horz1" presStyleCnt="0"/>
      <dgm:spPr/>
    </dgm:pt>
    <dgm:pt modelId="{EFEE70E3-0C73-41AD-8AAA-20202E7F14F8}" type="pres">
      <dgm:prSet presAssocID="{E9C1D880-DC6F-4BBC-BC08-D3018B179C33}" presName="tx1" presStyleLbl="revTx" presStyleIdx="4" presStyleCnt="8"/>
      <dgm:spPr/>
    </dgm:pt>
    <dgm:pt modelId="{888FF784-53B9-4904-95CF-5D1B365F1FEA}" type="pres">
      <dgm:prSet presAssocID="{E9C1D880-DC6F-4BBC-BC08-D3018B179C33}" presName="vert1" presStyleCnt="0"/>
      <dgm:spPr/>
    </dgm:pt>
    <dgm:pt modelId="{0FE63D1D-CAA2-4518-8390-CEB212968091}" type="pres">
      <dgm:prSet presAssocID="{88F1DCBA-FB9F-4289-AE76-2C8401BD5592}" presName="thickLine" presStyleLbl="alignNode1" presStyleIdx="5" presStyleCnt="8"/>
      <dgm:spPr/>
    </dgm:pt>
    <dgm:pt modelId="{DE982E58-EB61-4960-8F43-BE881BAAF7E1}" type="pres">
      <dgm:prSet presAssocID="{88F1DCBA-FB9F-4289-AE76-2C8401BD5592}" presName="horz1" presStyleCnt="0"/>
      <dgm:spPr/>
    </dgm:pt>
    <dgm:pt modelId="{F5053FFA-B833-42E1-A4F7-BF8566084F37}" type="pres">
      <dgm:prSet presAssocID="{88F1DCBA-FB9F-4289-AE76-2C8401BD5592}" presName="tx1" presStyleLbl="revTx" presStyleIdx="5" presStyleCnt="8"/>
      <dgm:spPr/>
    </dgm:pt>
    <dgm:pt modelId="{11B4D54D-9B24-45B3-AD5A-AF63B8C65FF9}" type="pres">
      <dgm:prSet presAssocID="{88F1DCBA-FB9F-4289-AE76-2C8401BD5592}" presName="vert1" presStyleCnt="0"/>
      <dgm:spPr/>
    </dgm:pt>
    <dgm:pt modelId="{55710375-66DD-4463-B52E-D520EE3F0A8F}" type="pres">
      <dgm:prSet presAssocID="{2ECF378B-9B71-49FE-A6B2-A6B9D5204D2A}" presName="thickLine" presStyleLbl="alignNode1" presStyleIdx="6" presStyleCnt="8"/>
      <dgm:spPr/>
    </dgm:pt>
    <dgm:pt modelId="{0744C0CD-3A42-459C-A79E-48B83A081899}" type="pres">
      <dgm:prSet presAssocID="{2ECF378B-9B71-49FE-A6B2-A6B9D5204D2A}" presName="horz1" presStyleCnt="0"/>
      <dgm:spPr/>
    </dgm:pt>
    <dgm:pt modelId="{051416B6-B700-42E3-9D4A-D33C663456CF}" type="pres">
      <dgm:prSet presAssocID="{2ECF378B-9B71-49FE-A6B2-A6B9D5204D2A}" presName="tx1" presStyleLbl="revTx" presStyleIdx="6" presStyleCnt="8"/>
      <dgm:spPr/>
    </dgm:pt>
    <dgm:pt modelId="{16F57FF1-77B9-4640-942A-5C5ADBEFC2E1}" type="pres">
      <dgm:prSet presAssocID="{2ECF378B-9B71-49FE-A6B2-A6B9D5204D2A}" presName="vert1" presStyleCnt="0"/>
      <dgm:spPr/>
    </dgm:pt>
    <dgm:pt modelId="{16382E3F-B9C7-4B6A-83DA-92630E42F93B}" type="pres">
      <dgm:prSet presAssocID="{EE2DAD81-CCB2-4A9A-BA67-3F8D739F2D06}" presName="thickLine" presStyleLbl="alignNode1" presStyleIdx="7" presStyleCnt="8"/>
      <dgm:spPr/>
    </dgm:pt>
    <dgm:pt modelId="{9CA5E54F-61DA-4C09-B41C-8C17435B41C8}" type="pres">
      <dgm:prSet presAssocID="{EE2DAD81-CCB2-4A9A-BA67-3F8D739F2D06}" presName="horz1" presStyleCnt="0"/>
      <dgm:spPr/>
    </dgm:pt>
    <dgm:pt modelId="{064F59B6-DA40-4C34-841E-A2FD5F0397FD}" type="pres">
      <dgm:prSet presAssocID="{EE2DAD81-CCB2-4A9A-BA67-3F8D739F2D06}" presName="tx1" presStyleLbl="revTx" presStyleIdx="7" presStyleCnt="8"/>
      <dgm:spPr/>
    </dgm:pt>
    <dgm:pt modelId="{513B2B73-9C89-4967-9D6C-30A0E742B832}" type="pres">
      <dgm:prSet presAssocID="{EE2DAD81-CCB2-4A9A-BA67-3F8D739F2D06}" presName="vert1" presStyleCnt="0"/>
      <dgm:spPr/>
    </dgm:pt>
  </dgm:ptLst>
  <dgm:cxnLst>
    <dgm:cxn modelId="{C975CB09-AFFB-4F2E-AD5C-5D58247FDB92}" srcId="{C03870A1-8CDA-4DAE-B05E-F1F65239B603}" destId="{E7C5B9D8-BABD-4EF0-9E67-01C6ED89E407}" srcOrd="2" destOrd="0" parTransId="{8D558E0C-BB53-4950-9B47-26978945F325}" sibTransId="{9F5F115E-F3D8-4F58-8823-C7250EECBAC7}"/>
    <dgm:cxn modelId="{4EC45014-12B2-4E6A-B190-091B52364382}" type="presOf" srcId="{EE2DAD81-CCB2-4A9A-BA67-3F8D739F2D06}" destId="{064F59B6-DA40-4C34-841E-A2FD5F0397FD}" srcOrd="0" destOrd="0" presId="urn:microsoft.com/office/officeart/2008/layout/LinedList"/>
    <dgm:cxn modelId="{B3C2DD2F-F284-4241-98C8-CF039EF47CB7}" srcId="{C03870A1-8CDA-4DAE-B05E-F1F65239B603}" destId="{697B03F3-DF4F-4FFD-A57B-88ED369B355D}" srcOrd="3" destOrd="0" parTransId="{D18719FE-FA8F-43C7-AE27-A585C0A60EFB}" sibTransId="{ECDDE9CB-CE2B-43D3-81CA-94C2D30E8C82}"/>
    <dgm:cxn modelId="{2B34014A-3733-4309-A837-5FE85618E452}" srcId="{C03870A1-8CDA-4DAE-B05E-F1F65239B603}" destId="{E9C1D880-DC6F-4BBC-BC08-D3018B179C33}" srcOrd="4" destOrd="0" parTransId="{5E7E5E4A-7C01-4B9C-A419-00507ABE35D9}" sibTransId="{CCA6C738-8EC0-4F20-BD43-84EEAD67941B}"/>
    <dgm:cxn modelId="{DC381950-F19C-480A-B6A6-D251494BC0E1}" srcId="{C03870A1-8CDA-4DAE-B05E-F1F65239B603}" destId="{EE2DAD81-CCB2-4A9A-BA67-3F8D739F2D06}" srcOrd="7" destOrd="0" parTransId="{0D88518A-3826-4AC2-BBCF-3F0CFB7855CC}" sibTransId="{244B2629-442E-4E8D-BF98-0957401A23D6}"/>
    <dgm:cxn modelId="{3A114052-4112-4D8C-81EC-A24F91A48D49}" type="presOf" srcId="{88F1DCBA-FB9F-4289-AE76-2C8401BD5592}" destId="{F5053FFA-B833-42E1-A4F7-BF8566084F37}" srcOrd="0" destOrd="0" presId="urn:microsoft.com/office/officeart/2008/layout/LinedList"/>
    <dgm:cxn modelId="{FF674755-C4E1-47D1-98B4-EF2C412817CD}" type="presOf" srcId="{697B03F3-DF4F-4FFD-A57B-88ED369B355D}" destId="{30543D48-7443-4737-B56F-EFD1833B2D0E}" srcOrd="0" destOrd="0" presId="urn:microsoft.com/office/officeart/2008/layout/LinedList"/>
    <dgm:cxn modelId="{BF02467F-E8E3-4551-AB02-652ED5DFD955}" type="presOf" srcId="{E9C1D880-DC6F-4BBC-BC08-D3018B179C33}" destId="{EFEE70E3-0C73-41AD-8AAA-20202E7F14F8}" srcOrd="0" destOrd="0" presId="urn:microsoft.com/office/officeart/2008/layout/LinedList"/>
    <dgm:cxn modelId="{F15D0683-6EDE-4A72-B295-3A5A3CA470F4}" type="presOf" srcId="{C03870A1-8CDA-4DAE-B05E-F1F65239B603}" destId="{1395062C-D349-4C9E-93E3-1282AE22222A}" srcOrd="0" destOrd="0" presId="urn:microsoft.com/office/officeart/2008/layout/LinedList"/>
    <dgm:cxn modelId="{30280586-0693-42F7-9032-6CA0EE0838FE}" srcId="{C03870A1-8CDA-4DAE-B05E-F1F65239B603}" destId="{041708A9-8AF3-477B-B1EC-6DBAB57A1FDE}" srcOrd="1" destOrd="0" parTransId="{BECFBEF8-4958-4AAF-A021-68B11451C0EB}" sibTransId="{32DA707F-A627-46D7-8320-61E8620E4C93}"/>
    <dgm:cxn modelId="{1C42B69D-06CC-410D-BE4B-044E107ED4E3}" srcId="{C03870A1-8CDA-4DAE-B05E-F1F65239B603}" destId="{2ECF378B-9B71-49FE-A6B2-A6B9D5204D2A}" srcOrd="6" destOrd="0" parTransId="{087CDF09-4C09-4244-9D32-0DCAB62200B6}" sibTransId="{CACE80B8-E3CA-4656-B21C-DF5437C7AE6F}"/>
    <dgm:cxn modelId="{DAC16AB8-EB0B-474E-B3F1-F4E807662643}" type="presOf" srcId="{041708A9-8AF3-477B-B1EC-6DBAB57A1FDE}" destId="{16BEB1A3-F7A6-42CC-9191-B932874AEBAD}" srcOrd="0" destOrd="0" presId="urn:microsoft.com/office/officeart/2008/layout/LinedList"/>
    <dgm:cxn modelId="{695039B9-1373-4017-903B-F7214F55DFE6}" type="presOf" srcId="{2ECF378B-9B71-49FE-A6B2-A6B9D5204D2A}" destId="{051416B6-B700-42E3-9D4A-D33C663456CF}" srcOrd="0" destOrd="0" presId="urn:microsoft.com/office/officeart/2008/layout/LinedList"/>
    <dgm:cxn modelId="{6F6224C8-8273-41A5-BF04-87D92FF9ADC2}" srcId="{C03870A1-8CDA-4DAE-B05E-F1F65239B603}" destId="{88F1DCBA-FB9F-4289-AE76-2C8401BD5592}" srcOrd="5" destOrd="0" parTransId="{575BFA51-F11A-4F08-989D-215BF45AAD4D}" sibTransId="{560FD163-71AD-43E4-ADCA-BCE88D1BC165}"/>
    <dgm:cxn modelId="{461B27DB-A911-4C0D-8724-CE3C0FC8F05D}" type="presOf" srcId="{E7C5B9D8-BABD-4EF0-9E67-01C6ED89E407}" destId="{C41C6944-9356-4B68-893D-69F997EDBF26}" srcOrd="0" destOrd="0" presId="urn:microsoft.com/office/officeart/2008/layout/LinedList"/>
    <dgm:cxn modelId="{16DACBE9-805D-48F4-8F5A-D5E733B9202A}" srcId="{C03870A1-8CDA-4DAE-B05E-F1F65239B603}" destId="{20E7CF96-E85F-4E6F-9A74-8C84636FD7C6}" srcOrd="0" destOrd="0" parTransId="{3000CFB1-5F79-4FC1-A962-C6E03AE18706}" sibTransId="{519702EC-BCB6-4CF6-856C-34CF71009F7C}"/>
    <dgm:cxn modelId="{31C925EE-86FE-4A58-B773-4C4BF533A66B}" type="presOf" srcId="{20E7CF96-E85F-4E6F-9A74-8C84636FD7C6}" destId="{BDCDD23B-9A19-4E03-843C-C37B5EC2268C}" srcOrd="0" destOrd="0" presId="urn:microsoft.com/office/officeart/2008/layout/LinedList"/>
    <dgm:cxn modelId="{D5E90106-9821-434A-BF61-C652585145F5}" type="presParOf" srcId="{1395062C-D349-4C9E-93E3-1282AE22222A}" destId="{F15DB6C7-2BE3-4B5A-9371-1F44A0AABEAB}" srcOrd="0" destOrd="0" presId="urn:microsoft.com/office/officeart/2008/layout/LinedList"/>
    <dgm:cxn modelId="{6A771EAC-D219-46A9-B647-F3858D1F4EB2}" type="presParOf" srcId="{1395062C-D349-4C9E-93E3-1282AE22222A}" destId="{EFB009B0-5BA2-4FB5-B6AC-AA2D66696B72}" srcOrd="1" destOrd="0" presId="urn:microsoft.com/office/officeart/2008/layout/LinedList"/>
    <dgm:cxn modelId="{8A95B529-6EED-49A4-BD16-7195E0BE2284}" type="presParOf" srcId="{EFB009B0-5BA2-4FB5-B6AC-AA2D66696B72}" destId="{BDCDD23B-9A19-4E03-843C-C37B5EC2268C}" srcOrd="0" destOrd="0" presId="urn:microsoft.com/office/officeart/2008/layout/LinedList"/>
    <dgm:cxn modelId="{8D823848-49F6-4F36-8F82-DAAC4D4A3181}" type="presParOf" srcId="{EFB009B0-5BA2-4FB5-B6AC-AA2D66696B72}" destId="{E85CA716-A072-40ED-A950-068509100CA3}" srcOrd="1" destOrd="0" presId="urn:microsoft.com/office/officeart/2008/layout/LinedList"/>
    <dgm:cxn modelId="{976A0427-9D08-44B9-9468-BEBDEACA9ECF}" type="presParOf" srcId="{1395062C-D349-4C9E-93E3-1282AE22222A}" destId="{AF528520-C33B-422F-8CD3-047BC8409732}" srcOrd="2" destOrd="0" presId="urn:microsoft.com/office/officeart/2008/layout/LinedList"/>
    <dgm:cxn modelId="{F0CDC0BD-5BAC-4549-A14B-64E8A6D7A665}" type="presParOf" srcId="{1395062C-D349-4C9E-93E3-1282AE22222A}" destId="{547A43D2-3C51-48B8-AAE0-CDF2AC47B053}" srcOrd="3" destOrd="0" presId="urn:microsoft.com/office/officeart/2008/layout/LinedList"/>
    <dgm:cxn modelId="{DC6FC748-FD16-4EC7-8160-53B244F2F58D}" type="presParOf" srcId="{547A43D2-3C51-48B8-AAE0-CDF2AC47B053}" destId="{16BEB1A3-F7A6-42CC-9191-B932874AEBAD}" srcOrd="0" destOrd="0" presId="urn:microsoft.com/office/officeart/2008/layout/LinedList"/>
    <dgm:cxn modelId="{D3AA8351-463C-4D8D-8E02-FC1868B89F7A}" type="presParOf" srcId="{547A43D2-3C51-48B8-AAE0-CDF2AC47B053}" destId="{62C5F5F9-1180-4F23-B55C-9F9940701292}" srcOrd="1" destOrd="0" presId="urn:microsoft.com/office/officeart/2008/layout/LinedList"/>
    <dgm:cxn modelId="{DD187B4B-2A86-4751-ABCF-87446C593B0B}" type="presParOf" srcId="{1395062C-D349-4C9E-93E3-1282AE22222A}" destId="{CA438B0C-5685-4956-8F92-30C3D4465B0D}" srcOrd="4" destOrd="0" presId="urn:microsoft.com/office/officeart/2008/layout/LinedList"/>
    <dgm:cxn modelId="{C2B411F8-9CEB-4E55-82B8-BC89B8F59AC1}" type="presParOf" srcId="{1395062C-D349-4C9E-93E3-1282AE22222A}" destId="{2A0F9375-7D58-40B5-96F1-1B55F3CD39A2}" srcOrd="5" destOrd="0" presId="urn:microsoft.com/office/officeart/2008/layout/LinedList"/>
    <dgm:cxn modelId="{926ECDAC-7A75-4E93-9018-CE9DEB045837}" type="presParOf" srcId="{2A0F9375-7D58-40B5-96F1-1B55F3CD39A2}" destId="{C41C6944-9356-4B68-893D-69F997EDBF26}" srcOrd="0" destOrd="0" presId="urn:microsoft.com/office/officeart/2008/layout/LinedList"/>
    <dgm:cxn modelId="{C878112F-5815-42FA-8113-2D970F06D902}" type="presParOf" srcId="{2A0F9375-7D58-40B5-96F1-1B55F3CD39A2}" destId="{1F5FC84A-38C3-473A-93C8-EFF9F92E7F8A}" srcOrd="1" destOrd="0" presId="urn:microsoft.com/office/officeart/2008/layout/LinedList"/>
    <dgm:cxn modelId="{FAC7B759-08BC-4E66-A31C-5518FDF08B85}" type="presParOf" srcId="{1395062C-D349-4C9E-93E3-1282AE22222A}" destId="{4AF807F3-8602-4301-BAA8-03367E4A792F}" srcOrd="6" destOrd="0" presId="urn:microsoft.com/office/officeart/2008/layout/LinedList"/>
    <dgm:cxn modelId="{D79596DD-A463-449B-9A71-4853439D45F0}" type="presParOf" srcId="{1395062C-D349-4C9E-93E3-1282AE22222A}" destId="{BF52E5AC-B62A-448C-86DB-56988A0014B0}" srcOrd="7" destOrd="0" presId="urn:microsoft.com/office/officeart/2008/layout/LinedList"/>
    <dgm:cxn modelId="{15EEAA0A-6317-4027-AD9A-130DCF94A24E}" type="presParOf" srcId="{BF52E5AC-B62A-448C-86DB-56988A0014B0}" destId="{30543D48-7443-4737-B56F-EFD1833B2D0E}" srcOrd="0" destOrd="0" presId="urn:microsoft.com/office/officeart/2008/layout/LinedList"/>
    <dgm:cxn modelId="{D4194FE3-2ED3-4385-BD40-0813DAFB7714}" type="presParOf" srcId="{BF52E5AC-B62A-448C-86DB-56988A0014B0}" destId="{603EC291-CBBC-4CB5-87A9-8C1FD9E5E491}" srcOrd="1" destOrd="0" presId="urn:microsoft.com/office/officeart/2008/layout/LinedList"/>
    <dgm:cxn modelId="{8CBA81F1-F7E4-4F83-ACB4-A02C59C5D320}" type="presParOf" srcId="{1395062C-D349-4C9E-93E3-1282AE22222A}" destId="{BE5191C6-5159-4ABC-BE2F-4A617C48C65B}" srcOrd="8" destOrd="0" presId="urn:microsoft.com/office/officeart/2008/layout/LinedList"/>
    <dgm:cxn modelId="{52035DA8-365A-4AE0-8E48-0890EBC69F68}" type="presParOf" srcId="{1395062C-D349-4C9E-93E3-1282AE22222A}" destId="{018545C7-94E7-49FB-8101-A872E11039A7}" srcOrd="9" destOrd="0" presId="urn:microsoft.com/office/officeart/2008/layout/LinedList"/>
    <dgm:cxn modelId="{9F9E72BE-9E6D-4DF6-879D-22240824B7DE}" type="presParOf" srcId="{018545C7-94E7-49FB-8101-A872E11039A7}" destId="{EFEE70E3-0C73-41AD-8AAA-20202E7F14F8}" srcOrd="0" destOrd="0" presId="urn:microsoft.com/office/officeart/2008/layout/LinedList"/>
    <dgm:cxn modelId="{71A7C90F-9902-4E76-9535-AEBB092684AC}" type="presParOf" srcId="{018545C7-94E7-49FB-8101-A872E11039A7}" destId="{888FF784-53B9-4904-95CF-5D1B365F1FEA}" srcOrd="1" destOrd="0" presId="urn:microsoft.com/office/officeart/2008/layout/LinedList"/>
    <dgm:cxn modelId="{550B14CA-B908-4596-9484-2DAC07801D16}" type="presParOf" srcId="{1395062C-D349-4C9E-93E3-1282AE22222A}" destId="{0FE63D1D-CAA2-4518-8390-CEB212968091}" srcOrd="10" destOrd="0" presId="urn:microsoft.com/office/officeart/2008/layout/LinedList"/>
    <dgm:cxn modelId="{FA0CF350-BCC3-4FB9-99B6-695334F11588}" type="presParOf" srcId="{1395062C-D349-4C9E-93E3-1282AE22222A}" destId="{DE982E58-EB61-4960-8F43-BE881BAAF7E1}" srcOrd="11" destOrd="0" presId="urn:microsoft.com/office/officeart/2008/layout/LinedList"/>
    <dgm:cxn modelId="{D4088BDF-98E3-4B4E-A460-84628EAAC84D}" type="presParOf" srcId="{DE982E58-EB61-4960-8F43-BE881BAAF7E1}" destId="{F5053FFA-B833-42E1-A4F7-BF8566084F37}" srcOrd="0" destOrd="0" presId="urn:microsoft.com/office/officeart/2008/layout/LinedList"/>
    <dgm:cxn modelId="{D67AB9EC-80E9-4753-A1BC-059748AA89C8}" type="presParOf" srcId="{DE982E58-EB61-4960-8F43-BE881BAAF7E1}" destId="{11B4D54D-9B24-45B3-AD5A-AF63B8C65FF9}" srcOrd="1" destOrd="0" presId="urn:microsoft.com/office/officeart/2008/layout/LinedList"/>
    <dgm:cxn modelId="{C766CCBE-2BCC-48E5-8D0E-1E11E76EA155}" type="presParOf" srcId="{1395062C-D349-4C9E-93E3-1282AE22222A}" destId="{55710375-66DD-4463-B52E-D520EE3F0A8F}" srcOrd="12" destOrd="0" presId="urn:microsoft.com/office/officeart/2008/layout/LinedList"/>
    <dgm:cxn modelId="{0FF4B9AA-26A4-4C6A-AB43-03A1215FB72C}" type="presParOf" srcId="{1395062C-D349-4C9E-93E3-1282AE22222A}" destId="{0744C0CD-3A42-459C-A79E-48B83A081899}" srcOrd="13" destOrd="0" presId="urn:microsoft.com/office/officeart/2008/layout/LinedList"/>
    <dgm:cxn modelId="{AE1E3E12-8DDD-49B3-80CA-49FAB7C322AA}" type="presParOf" srcId="{0744C0CD-3A42-459C-A79E-48B83A081899}" destId="{051416B6-B700-42E3-9D4A-D33C663456CF}" srcOrd="0" destOrd="0" presId="urn:microsoft.com/office/officeart/2008/layout/LinedList"/>
    <dgm:cxn modelId="{67509D13-CF61-4D93-8DA6-395EBF03059C}" type="presParOf" srcId="{0744C0CD-3A42-459C-A79E-48B83A081899}" destId="{16F57FF1-77B9-4640-942A-5C5ADBEFC2E1}" srcOrd="1" destOrd="0" presId="urn:microsoft.com/office/officeart/2008/layout/LinedList"/>
    <dgm:cxn modelId="{7D649D89-788A-46E7-9450-E7C8D5E67724}" type="presParOf" srcId="{1395062C-D349-4C9E-93E3-1282AE22222A}" destId="{16382E3F-B9C7-4B6A-83DA-92630E42F93B}" srcOrd="14" destOrd="0" presId="urn:microsoft.com/office/officeart/2008/layout/LinedList"/>
    <dgm:cxn modelId="{6673DBB4-35F6-4C61-9A7B-01D1A6D4BBBF}" type="presParOf" srcId="{1395062C-D349-4C9E-93E3-1282AE22222A}" destId="{9CA5E54F-61DA-4C09-B41C-8C17435B41C8}" srcOrd="15" destOrd="0" presId="urn:microsoft.com/office/officeart/2008/layout/LinedList"/>
    <dgm:cxn modelId="{0F48E6EF-89E2-425B-8277-95F7A4B0176C}" type="presParOf" srcId="{9CA5E54F-61DA-4C09-B41C-8C17435B41C8}" destId="{064F59B6-DA40-4C34-841E-A2FD5F0397FD}" srcOrd="0" destOrd="0" presId="urn:microsoft.com/office/officeart/2008/layout/LinedList"/>
    <dgm:cxn modelId="{961AF0F7-5962-4876-8BB1-56035A8DB95C}" type="presParOf" srcId="{9CA5E54F-61DA-4C09-B41C-8C17435B41C8}" destId="{513B2B73-9C89-4967-9D6C-30A0E742B83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F79934-DABC-41B4-BA40-A5E0A2F9EE4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ECAB12D-0BDD-49C9-B22F-C1F67E94D7EF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https://docs.oracle.com/javase/8/docs/api/java/lang/StringBuilder.html</a:t>
          </a:r>
          <a:endParaRPr lang="en-US"/>
        </a:p>
      </dgm:t>
    </dgm:pt>
    <dgm:pt modelId="{BB34BE07-8C7D-4480-AAC5-8959E83EBA95}" type="parTrans" cxnId="{EE304340-2BA7-4724-8339-743A95B8960D}">
      <dgm:prSet/>
      <dgm:spPr/>
      <dgm:t>
        <a:bodyPr/>
        <a:lstStyle/>
        <a:p>
          <a:endParaRPr lang="en-US"/>
        </a:p>
      </dgm:t>
    </dgm:pt>
    <dgm:pt modelId="{70D153B3-F94A-4AF3-89B9-39AC70032AB0}" type="sibTrans" cxnId="{EE304340-2BA7-4724-8339-743A95B8960D}">
      <dgm:prSet/>
      <dgm:spPr/>
      <dgm:t>
        <a:bodyPr/>
        <a:lstStyle/>
        <a:p>
          <a:endParaRPr lang="en-US"/>
        </a:p>
      </dgm:t>
    </dgm:pt>
    <dgm:pt modelId="{D5F5EF6B-71FB-4C7E-B003-41BD0ACE58BC}">
      <dgm:prSet/>
      <dgm:spPr/>
      <dgm:t>
        <a:bodyPr/>
        <a:lstStyle/>
        <a:p>
          <a:r>
            <a:rPr lang="en-US"/>
            <a:t>StringBuilder.Append();</a:t>
          </a:r>
        </a:p>
      </dgm:t>
    </dgm:pt>
    <dgm:pt modelId="{7BDC5D92-A22F-4987-819E-3A25D0A08040}" type="parTrans" cxnId="{3B366BAC-539C-4070-9EB2-F4B5A58C603D}">
      <dgm:prSet/>
      <dgm:spPr/>
      <dgm:t>
        <a:bodyPr/>
        <a:lstStyle/>
        <a:p>
          <a:endParaRPr lang="en-US"/>
        </a:p>
      </dgm:t>
    </dgm:pt>
    <dgm:pt modelId="{AEAA7F15-55A3-4C8D-8A70-A57B14387B2E}" type="sibTrans" cxnId="{3B366BAC-539C-4070-9EB2-F4B5A58C603D}">
      <dgm:prSet/>
      <dgm:spPr/>
      <dgm:t>
        <a:bodyPr/>
        <a:lstStyle/>
        <a:p>
          <a:endParaRPr lang="en-US"/>
        </a:p>
      </dgm:t>
    </dgm:pt>
    <dgm:pt modelId="{C1E456BD-FF22-4D75-A081-112A99782488}">
      <dgm:prSet/>
      <dgm:spPr/>
      <dgm:t>
        <a:bodyPr/>
        <a:lstStyle/>
        <a:p>
          <a:r>
            <a:rPr lang="en-US"/>
            <a:t>Chat idx = StringBuilder.CharAt();</a:t>
          </a:r>
        </a:p>
      </dgm:t>
    </dgm:pt>
    <dgm:pt modelId="{AEE810E3-EDE7-42CE-AF29-5077B112B549}" type="parTrans" cxnId="{ED6E6DBD-3B0A-4044-98A1-435534C29EA4}">
      <dgm:prSet/>
      <dgm:spPr/>
      <dgm:t>
        <a:bodyPr/>
        <a:lstStyle/>
        <a:p>
          <a:endParaRPr lang="en-US"/>
        </a:p>
      </dgm:t>
    </dgm:pt>
    <dgm:pt modelId="{98B62CA8-4B8F-409A-9D3C-59BF35D34984}" type="sibTrans" cxnId="{ED6E6DBD-3B0A-4044-98A1-435534C29EA4}">
      <dgm:prSet/>
      <dgm:spPr/>
      <dgm:t>
        <a:bodyPr/>
        <a:lstStyle/>
        <a:p>
          <a:endParaRPr lang="en-US"/>
        </a:p>
      </dgm:t>
    </dgm:pt>
    <dgm:pt modelId="{D1556DE8-7AB7-4ADB-BE52-5887D755C7EB}">
      <dgm:prSet/>
      <dgm:spPr/>
      <dgm:t>
        <a:bodyPr/>
        <a:lstStyle/>
        <a:p>
          <a:r>
            <a:rPr lang="en-US"/>
            <a:t>StringBuilder.delete(int start, int end);</a:t>
          </a:r>
        </a:p>
      </dgm:t>
    </dgm:pt>
    <dgm:pt modelId="{7178F394-C30B-44B4-BBF9-BD79436A7273}" type="parTrans" cxnId="{C4B987F8-75F3-445B-82D5-DCFB0694D048}">
      <dgm:prSet/>
      <dgm:spPr/>
      <dgm:t>
        <a:bodyPr/>
        <a:lstStyle/>
        <a:p>
          <a:endParaRPr lang="en-US"/>
        </a:p>
      </dgm:t>
    </dgm:pt>
    <dgm:pt modelId="{B4C9C9E5-CE1A-4FD5-A5B3-90FD9058E815}" type="sibTrans" cxnId="{C4B987F8-75F3-445B-82D5-DCFB0694D048}">
      <dgm:prSet/>
      <dgm:spPr/>
      <dgm:t>
        <a:bodyPr/>
        <a:lstStyle/>
        <a:p>
          <a:endParaRPr lang="en-US"/>
        </a:p>
      </dgm:t>
    </dgm:pt>
    <dgm:pt modelId="{3B2B7B27-71AB-4878-A25D-CEC5F2610733}">
      <dgm:prSet/>
      <dgm:spPr/>
      <dgm:t>
        <a:bodyPr/>
        <a:lstStyle/>
        <a:p>
          <a:r>
            <a:rPr lang="en-US"/>
            <a:t>ETC…..</a:t>
          </a:r>
        </a:p>
      </dgm:t>
    </dgm:pt>
    <dgm:pt modelId="{C6973846-E309-45F2-96FB-4D9458C6B451}" type="parTrans" cxnId="{84CB006C-963E-45AF-BCCF-A1C686FD3FEE}">
      <dgm:prSet/>
      <dgm:spPr/>
      <dgm:t>
        <a:bodyPr/>
        <a:lstStyle/>
        <a:p>
          <a:endParaRPr lang="en-US"/>
        </a:p>
      </dgm:t>
    </dgm:pt>
    <dgm:pt modelId="{2974F8AF-E7C0-45A0-8591-85FBF253C0F9}" type="sibTrans" cxnId="{84CB006C-963E-45AF-BCCF-A1C686FD3FEE}">
      <dgm:prSet/>
      <dgm:spPr/>
      <dgm:t>
        <a:bodyPr/>
        <a:lstStyle/>
        <a:p>
          <a:endParaRPr lang="en-US"/>
        </a:p>
      </dgm:t>
    </dgm:pt>
    <dgm:pt modelId="{0EE2D64E-D0E4-436C-A826-9AECA8C7B77B}" type="pres">
      <dgm:prSet presAssocID="{DAF79934-DABC-41B4-BA40-A5E0A2F9EE49}" presName="vert0" presStyleCnt="0">
        <dgm:presLayoutVars>
          <dgm:dir/>
          <dgm:animOne val="branch"/>
          <dgm:animLvl val="lvl"/>
        </dgm:presLayoutVars>
      </dgm:prSet>
      <dgm:spPr/>
    </dgm:pt>
    <dgm:pt modelId="{299E920A-DCFD-4C35-BBD2-4FABB8FF2418}" type="pres">
      <dgm:prSet presAssocID="{6ECAB12D-0BDD-49C9-B22F-C1F67E94D7EF}" presName="thickLine" presStyleLbl="alignNode1" presStyleIdx="0" presStyleCnt="5"/>
      <dgm:spPr/>
    </dgm:pt>
    <dgm:pt modelId="{D4D191A7-CECC-40B9-9EF3-756773BDAB47}" type="pres">
      <dgm:prSet presAssocID="{6ECAB12D-0BDD-49C9-B22F-C1F67E94D7EF}" presName="horz1" presStyleCnt="0"/>
      <dgm:spPr/>
    </dgm:pt>
    <dgm:pt modelId="{98D48E94-2238-4D0C-8BEB-85F2ED27E24E}" type="pres">
      <dgm:prSet presAssocID="{6ECAB12D-0BDD-49C9-B22F-C1F67E94D7EF}" presName="tx1" presStyleLbl="revTx" presStyleIdx="0" presStyleCnt="5"/>
      <dgm:spPr/>
    </dgm:pt>
    <dgm:pt modelId="{D53F19A8-8D85-403F-98F5-13A4BA4B1CDE}" type="pres">
      <dgm:prSet presAssocID="{6ECAB12D-0BDD-49C9-B22F-C1F67E94D7EF}" presName="vert1" presStyleCnt="0"/>
      <dgm:spPr/>
    </dgm:pt>
    <dgm:pt modelId="{B221B4A4-E4AC-4E4E-96F6-1FB2E0AE20A0}" type="pres">
      <dgm:prSet presAssocID="{D5F5EF6B-71FB-4C7E-B003-41BD0ACE58BC}" presName="thickLine" presStyleLbl="alignNode1" presStyleIdx="1" presStyleCnt="5"/>
      <dgm:spPr/>
    </dgm:pt>
    <dgm:pt modelId="{2EAE755C-C926-4950-AB7F-D0303835D4CD}" type="pres">
      <dgm:prSet presAssocID="{D5F5EF6B-71FB-4C7E-B003-41BD0ACE58BC}" presName="horz1" presStyleCnt="0"/>
      <dgm:spPr/>
    </dgm:pt>
    <dgm:pt modelId="{20237085-84D5-4ABB-9A99-2528D92F9FF7}" type="pres">
      <dgm:prSet presAssocID="{D5F5EF6B-71FB-4C7E-B003-41BD0ACE58BC}" presName="tx1" presStyleLbl="revTx" presStyleIdx="1" presStyleCnt="5"/>
      <dgm:spPr/>
    </dgm:pt>
    <dgm:pt modelId="{EC407AC7-2B30-4465-B5A0-F742B526CD70}" type="pres">
      <dgm:prSet presAssocID="{D5F5EF6B-71FB-4C7E-B003-41BD0ACE58BC}" presName="vert1" presStyleCnt="0"/>
      <dgm:spPr/>
    </dgm:pt>
    <dgm:pt modelId="{28857753-E0B5-4DE3-8F56-CB893C25BCA6}" type="pres">
      <dgm:prSet presAssocID="{C1E456BD-FF22-4D75-A081-112A99782488}" presName="thickLine" presStyleLbl="alignNode1" presStyleIdx="2" presStyleCnt="5"/>
      <dgm:spPr/>
    </dgm:pt>
    <dgm:pt modelId="{24C58AA9-C7E4-4848-B809-6C1B806FB456}" type="pres">
      <dgm:prSet presAssocID="{C1E456BD-FF22-4D75-A081-112A99782488}" presName="horz1" presStyleCnt="0"/>
      <dgm:spPr/>
    </dgm:pt>
    <dgm:pt modelId="{74ADC923-FC43-4907-85B5-484FB6A74636}" type="pres">
      <dgm:prSet presAssocID="{C1E456BD-FF22-4D75-A081-112A99782488}" presName="tx1" presStyleLbl="revTx" presStyleIdx="2" presStyleCnt="5"/>
      <dgm:spPr/>
    </dgm:pt>
    <dgm:pt modelId="{8ADE2DFF-9897-4517-94E7-DED79B08C0EB}" type="pres">
      <dgm:prSet presAssocID="{C1E456BD-FF22-4D75-A081-112A99782488}" presName="vert1" presStyleCnt="0"/>
      <dgm:spPr/>
    </dgm:pt>
    <dgm:pt modelId="{6BFD7581-6389-40FD-9DF6-BACDEAB98A0E}" type="pres">
      <dgm:prSet presAssocID="{D1556DE8-7AB7-4ADB-BE52-5887D755C7EB}" presName="thickLine" presStyleLbl="alignNode1" presStyleIdx="3" presStyleCnt="5"/>
      <dgm:spPr/>
    </dgm:pt>
    <dgm:pt modelId="{4498E414-B4B6-409D-9187-202293F287F0}" type="pres">
      <dgm:prSet presAssocID="{D1556DE8-7AB7-4ADB-BE52-5887D755C7EB}" presName="horz1" presStyleCnt="0"/>
      <dgm:spPr/>
    </dgm:pt>
    <dgm:pt modelId="{244BBC66-CAA6-4289-B56A-EFA4E0AAAD95}" type="pres">
      <dgm:prSet presAssocID="{D1556DE8-7AB7-4ADB-BE52-5887D755C7EB}" presName="tx1" presStyleLbl="revTx" presStyleIdx="3" presStyleCnt="5"/>
      <dgm:spPr/>
    </dgm:pt>
    <dgm:pt modelId="{B326D4D3-194F-483E-B12E-9F7614B46120}" type="pres">
      <dgm:prSet presAssocID="{D1556DE8-7AB7-4ADB-BE52-5887D755C7EB}" presName="vert1" presStyleCnt="0"/>
      <dgm:spPr/>
    </dgm:pt>
    <dgm:pt modelId="{C436D543-20D4-49F7-BFC0-5E721CDC47FD}" type="pres">
      <dgm:prSet presAssocID="{3B2B7B27-71AB-4878-A25D-CEC5F2610733}" presName="thickLine" presStyleLbl="alignNode1" presStyleIdx="4" presStyleCnt="5"/>
      <dgm:spPr/>
    </dgm:pt>
    <dgm:pt modelId="{80251389-5EE8-42CC-BE02-B07750F1AD8C}" type="pres">
      <dgm:prSet presAssocID="{3B2B7B27-71AB-4878-A25D-CEC5F2610733}" presName="horz1" presStyleCnt="0"/>
      <dgm:spPr/>
    </dgm:pt>
    <dgm:pt modelId="{CAC7FF66-B450-4868-907D-1B722A0D92F3}" type="pres">
      <dgm:prSet presAssocID="{3B2B7B27-71AB-4878-A25D-CEC5F2610733}" presName="tx1" presStyleLbl="revTx" presStyleIdx="4" presStyleCnt="5"/>
      <dgm:spPr/>
    </dgm:pt>
    <dgm:pt modelId="{25CB50D2-1AD8-4B3B-B2ED-4EB84AE1312E}" type="pres">
      <dgm:prSet presAssocID="{3B2B7B27-71AB-4878-A25D-CEC5F2610733}" presName="vert1" presStyleCnt="0"/>
      <dgm:spPr/>
    </dgm:pt>
  </dgm:ptLst>
  <dgm:cxnLst>
    <dgm:cxn modelId="{A374430D-FD7E-46EC-AF1D-5F7B74357368}" type="presOf" srcId="{C1E456BD-FF22-4D75-A081-112A99782488}" destId="{74ADC923-FC43-4907-85B5-484FB6A74636}" srcOrd="0" destOrd="0" presId="urn:microsoft.com/office/officeart/2008/layout/LinedList"/>
    <dgm:cxn modelId="{2FB27228-1BEE-4766-9C26-74AE16552D98}" type="presOf" srcId="{D1556DE8-7AB7-4ADB-BE52-5887D755C7EB}" destId="{244BBC66-CAA6-4289-B56A-EFA4E0AAAD95}" srcOrd="0" destOrd="0" presId="urn:microsoft.com/office/officeart/2008/layout/LinedList"/>
    <dgm:cxn modelId="{EE304340-2BA7-4724-8339-743A95B8960D}" srcId="{DAF79934-DABC-41B4-BA40-A5E0A2F9EE49}" destId="{6ECAB12D-0BDD-49C9-B22F-C1F67E94D7EF}" srcOrd="0" destOrd="0" parTransId="{BB34BE07-8C7D-4480-AAC5-8959E83EBA95}" sibTransId="{70D153B3-F94A-4AF3-89B9-39AC70032AB0}"/>
    <dgm:cxn modelId="{84CB006C-963E-45AF-BCCF-A1C686FD3FEE}" srcId="{DAF79934-DABC-41B4-BA40-A5E0A2F9EE49}" destId="{3B2B7B27-71AB-4878-A25D-CEC5F2610733}" srcOrd="4" destOrd="0" parTransId="{C6973846-E309-45F2-96FB-4D9458C6B451}" sibTransId="{2974F8AF-E7C0-45A0-8591-85FBF253C0F9}"/>
    <dgm:cxn modelId="{AD95A84C-928F-416D-AD83-89EC7F1E399F}" type="presOf" srcId="{3B2B7B27-71AB-4878-A25D-CEC5F2610733}" destId="{CAC7FF66-B450-4868-907D-1B722A0D92F3}" srcOrd="0" destOrd="0" presId="urn:microsoft.com/office/officeart/2008/layout/LinedList"/>
    <dgm:cxn modelId="{18F7D488-0FD4-4869-B8E4-39C872E72ED8}" type="presOf" srcId="{6ECAB12D-0BDD-49C9-B22F-C1F67E94D7EF}" destId="{98D48E94-2238-4D0C-8BEB-85F2ED27E24E}" srcOrd="0" destOrd="0" presId="urn:microsoft.com/office/officeart/2008/layout/LinedList"/>
    <dgm:cxn modelId="{3B366BAC-539C-4070-9EB2-F4B5A58C603D}" srcId="{DAF79934-DABC-41B4-BA40-A5E0A2F9EE49}" destId="{D5F5EF6B-71FB-4C7E-B003-41BD0ACE58BC}" srcOrd="1" destOrd="0" parTransId="{7BDC5D92-A22F-4987-819E-3A25D0A08040}" sibTransId="{AEAA7F15-55A3-4C8D-8A70-A57B14387B2E}"/>
    <dgm:cxn modelId="{37A81AB8-F845-4AB7-B924-FF96C370C276}" type="presOf" srcId="{DAF79934-DABC-41B4-BA40-A5E0A2F9EE49}" destId="{0EE2D64E-D0E4-436C-A826-9AECA8C7B77B}" srcOrd="0" destOrd="0" presId="urn:microsoft.com/office/officeart/2008/layout/LinedList"/>
    <dgm:cxn modelId="{ED6E6DBD-3B0A-4044-98A1-435534C29EA4}" srcId="{DAF79934-DABC-41B4-BA40-A5E0A2F9EE49}" destId="{C1E456BD-FF22-4D75-A081-112A99782488}" srcOrd="2" destOrd="0" parTransId="{AEE810E3-EDE7-42CE-AF29-5077B112B549}" sibTransId="{98B62CA8-4B8F-409A-9D3C-59BF35D34984}"/>
    <dgm:cxn modelId="{177DE2C5-EF78-42E0-96AB-E85986E42EA9}" type="presOf" srcId="{D5F5EF6B-71FB-4C7E-B003-41BD0ACE58BC}" destId="{20237085-84D5-4ABB-9A99-2528D92F9FF7}" srcOrd="0" destOrd="0" presId="urn:microsoft.com/office/officeart/2008/layout/LinedList"/>
    <dgm:cxn modelId="{C4B987F8-75F3-445B-82D5-DCFB0694D048}" srcId="{DAF79934-DABC-41B4-BA40-A5E0A2F9EE49}" destId="{D1556DE8-7AB7-4ADB-BE52-5887D755C7EB}" srcOrd="3" destOrd="0" parTransId="{7178F394-C30B-44B4-BBF9-BD79436A7273}" sibTransId="{B4C9C9E5-CE1A-4FD5-A5B3-90FD9058E815}"/>
    <dgm:cxn modelId="{D55795E5-EB83-4E66-AA37-910CA885788C}" type="presParOf" srcId="{0EE2D64E-D0E4-436C-A826-9AECA8C7B77B}" destId="{299E920A-DCFD-4C35-BBD2-4FABB8FF2418}" srcOrd="0" destOrd="0" presId="urn:microsoft.com/office/officeart/2008/layout/LinedList"/>
    <dgm:cxn modelId="{AA4D6E54-AB43-42E7-9D76-5FA3E16BD61D}" type="presParOf" srcId="{0EE2D64E-D0E4-436C-A826-9AECA8C7B77B}" destId="{D4D191A7-CECC-40B9-9EF3-756773BDAB47}" srcOrd="1" destOrd="0" presId="urn:microsoft.com/office/officeart/2008/layout/LinedList"/>
    <dgm:cxn modelId="{3D1FF036-459D-4A39-B96C-A871BE0F5D57}" type="presParOf" srcId="{D4D191A7-CECC-40B9-9EF3-756773BDAB47}" destId="{98D48E94-2238-4D0C-8BEB-85F2ED27E24E}" srcOrd="0" destOrd="0" presId="urn:microsoft.com/office/officeart/2008/layout/LinedList"/>
    <dgm:cxn modelId="{B388CD53-A695-48FA-B778-BAC727121731}" type="presParOf" srcId="{D4D191A7-CECC-40B9-9EF3-756773BDAB47}" destId="{D53F19A8-8D85-403F-98F5-13A4BA4B1CDE}" srcOrd="1" destOrd="0" presId="urn:microsoft.com/office/officeart/2008/layout/LinedList"/>
    <dgm:cxn modelId="{F591C81E-4456-4748-8AF6-4A7AF958922E}" type="presParOf" srcId="{0EE2D64E-D0E4-436C-A826-9AECA8C7B77B}" destId="{B221B4A4-E4AC-4E4E-96F6-1FB2E0AE20A0}" srcOrd="2" destOrd="0" presId="urn:microsoft.com/office/officeart/2008/layout/LinedList"/>
    <dgm:cxn modelId="{F6A27EE5-B9AE-4B43-9192-201AEFB7F08D}" type="presParOf" srcId="{0EE2D64E-D0E4-436C-A826-9AECA8C7B77B}" destId="{2EAE755C-C926-4950-AB7F-D0303835D4CD}" srcOrd="3" destOrd="0" presId="urn:microsoft.com/office/officeart/2008/layout/LinedList"/>
    <dgm:cxn modelId="{AC87131B-1370-4294-AF1B-AE51A5D0BBF5}" type="presParOf" srcId="{2EAE755C-C926-4950-AB7F-D0303835D4CD}" destId="{20237085-84D5-4ABB-9A99-2528D92F9FF7}" srcOrd="0" destOrd="0" presId="urn:microsoft.com/office/officeart/2008/layout/LinedList"/>
    <dgm:cxn modelId="{5C10D859-5755-40B8-85A5-0003F1C8F58C}" type="presParOf" srcId="{2EAE755C-C926-4950-AB7F-D0303835D4CD}" destId="{EC407AC7-2B30-4465-B5A0-F742B526CD70}" srcOrd="1" destOrd="0" presId="urn:microsoft.com/office/officeart/2008/layout/LinedList"/>
    <dgm:cxn modelId="{A946F36F-0D1E-4B90-AC79-934F3EDFEC9C}" type="presParOf" srcId="{0EE2D64E-D0E4-436C-A826-9AECA8C7B77B}" destId="{28857753-E0B5-4DE3-8F56-CB893C25BCA6}" srcOrd="4" destOrd="0" presId="urn:microsoft.com/office/officeart/2008/layout/LinedList"/>
    <dgm:cxn modelId="{0B235065-E7C5-42CA-8E1D-42DAEF3216FE}" type="presParOf" srcId="{0EE2D64E-D0E4-436C-A826-9AECA8C7B77B}" destId="{24C58AA9-C7E4-4848-B809-6C1B806FB456}" srcOrd="5" destOrd="0" presId="urn:microsoft.com/office/officeart/2008/layout/LinedList"/>
    <dgm:cxn modelId="{9E3ED645-76C9-4938-9415-FB6BE8C4AD56}" type="presParOf" srcId="{24C58AA9-C7E4-4848-B809-6C1B806FB456}" destId="{74ADC923-FC43-4907-85B5-484FB6A74636}" srcOrd="0" destOrd="0" presId="urn:microsoft.com/office/officeart/2008/layout/LinedList"/>
    <dgm:cxn modelId="{E4E5ADF5-A53F-42A8-981D-C997CF6B7096}" type="presParOf" srcId="{24C58AA9-C7E4-4848-B809-6C1B806FB456}" destId="{8ADE2DFF-9897-4517-94E7-DED79B08C0EB}" srcOrd="1" destOrd="0" presId="urn:microsoft.com/office/officeart/2008/layout/LinedList"/>
    <dgm:cxn modelId="{992D3116-C049-40D0-B7BE-DB414D93CA74}" type="presParOf" srcId="{0EE2D64E-D0E4-436C-A826-9AECA8C7B77B}" destId="{6BFD7581-6389-40FD-9DF6-BACDEAB98A0E}" srcOrd="6" destOrd="0" presId="urn:microsoft.com/office/officeart/2008/layout/LinedList"/>
    <dgm:cxn modelId="{95B4EBBE-6200-4497-BF2F-52555F864519}" type="presParOf" srcId="{0EE2D64E-D0E4-436C-A826-9AECA8C7B77B}" destId="{4498E414-B4B6-409D-9187-202293F287F0}" srcOrd="7" destOrd="0" presId="urn:microsoft.com/office/officeart/2008/layout/LinedList"/>
    <dgm:cxn modelId="{CFCDD0A6-984C-4423-BB4E-514C511242F8}" type="presParOf" srcId="{4498E414-B4B6-409D-9187-202293F287F0}" destId="{244BBC66-CAA6-4289-B56A-EFA4E0AAAD95}" srcOrd="0" destOrd="0" presId="urn:microsoft.com/office/officeart/2008/layout/LinedList"/>
    <dgm:cxn modelId="{09E6E271-1519-4AE7-BA62-7649E395FD19}" type="presParOf" srcId="{4498E414-B4B6-409D-9187-202293F287F0}" destId="{B326D4D3-194F-483E-B12E-9F7614B46120}" srcOrd="1" destOrd="0" presId="urn:microsoft.com/office/officeart/2008/layout/LinedList"/>
    <dgm:cxn modelId="{FFF0FE46-8539-4DDD-BD24-4B00A5832024}" type="presParOf" srcId="{0EE2D64E-D0E4-436C-A826-9AECA8C7B77B}" destId="{C436D543-20D4-49F7-BFC0-5E721CDC47FD}" srcOrd="8" destOrd="0" presId="urn:microsoft.com/office/officeart/2008/layout/LinedList"/>
    <dgm:cxn modelId="{407D781E-FC1B-4ED1-ACC5-A4010B450020}" type="presParOf" srcId="{0EE2D64E-D0E4-436C-A826-9AECA8C7B77B}" destId="{80251389-5EE8-42CC-BE02-B07750F1AD8C}" srcOrd="9" destOrd="0" presId="urn:microsoft.com/office/officeart/2008/layout/LinedList"/>
    <dgm:cxn modelId="{880AD63B-F280-4C02-ADDC-1A1F3ACFCEF6}" type="presParOf" srcId="{80251389-5EE8-42CC-BE02-B07750F1AD8C}" destId="{CAC7FF66-B450-4868-907D-1B722A0D92F3}" srcOrd="0" destOrd="0" presId="urn:microsoft.com/office/officeart/2008/layout/LinedList"/>
    <dgm:cxn modelId="{53B31BC8-AFCA-4184-9FE1-78836AD674CA}" type="presParOf" srcId="{80251389-5EE8-42CC-BE02-B07750F1AD8C}" destId="{25CB50D2-1AD8-4B3B-B2ED-4EB84AE1312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64B614-29E3-4C7E-983F-C5CC3A67AE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48CA5B6-AAAC-45FB-9729-E43984F5150D}">
      <dgm:prSet/>
      <dgm:spPr/>
      <dgm:t>
        <a:bodyPr/>
        <a:lstStyle/>
        <a:p>
          <a:r>
            <a:rPr lang="en-US" dirty="0"/>
            <a:t>What is the question asking about? Say it in your Own words! What words/math term I do not understand?( Google it and figure it out immediately) Ex: GCD, </a:t>
          </a:r>
          <a:r>
            <a:rPr lang="en-US" b="0" i="0" dirty="0"/>
            <a:t>trailing, prime number, composite number.</a:t>
          </a:r>
          <a:endParaRPr lang="en-US" dirty="0"/>
        </a:p>
      </dgm:t>
    </dgm:pt>
    <dgm:pt modelId="{5E3940BD-3643-4ED6-BE42-CBED20DE740D}" type="parTrans" cxnId="{6092986D-7B4C-4C3F-A710-D30A34A9951B}">
      <dgm:prSet/>
      <dgm:spPr/>
      <dgm:t>
        <a:bodyPr/>
        <a:lstStyle/>
        <a:p>
          <a:endParaRPr lang="en-US"/>
        </a:p>
      </dgm:t>
    </dgm:pt>
    <dgm:pt modelId="{01FCBE25-02A5-40FF-B2BC-AE7CB084DF4E}" type="sibTrans" cxnId="{6092986D-7B4C-4C3F-A710-D30A34A9951B}">
      <dgm:prSet/>
      <dgm:spPr/>
      <dgm:t>
        <a:bodyPr/>
        <a:lstStyle/>
        <a:p>
          <a:endParaRPr lang="en-US"/>
        </a:p>
      </dgm:t>
    </dgm:pt>
    <dgm:pt modelId="{2A65E375-3C48-4303-99D8-C7CB26C0FB9C}">
      <dgm:prSet custT="1"/>
      <dgm:spPr/>
      <dgm:t>
        <a:bodyPr/>
        <a:lstStyle/>
        <a:p>
          <a:r>
            <a:rPr lang="en-US" sz="2000" dirty="0"/>
            <a:t>What is your thought for this problem? List the small Steps</a:t>
          </a:r>
        </a:p>
      </dgm:t>
    </dgm:pt>
    <dgm:pt modelId="{7B56D8AA-E333-4512-8072-75690821CF8F}" type="parTrans" cxnId="{DADC1DDA-40EB-44B4-9676-D1C61716B5B2}">
      <dgm:prSet/>
      <dgm:spPr/>
      <dgm:t>
        <a:bodyPr/>
        <a:lstStyle/>
        <a:p>
          <a:endParaRPr lang="en-US"/>
        </a:p>
      </dgm:t>
    </dgm:pt>
    <dgm:pt modelId="{05B09103-D2BE-4DB0-8127-92FB1FD9801E}" type="sibTrans" cxnId="{DADC1DDA-40EB-44B4-9676-D1C61716B5B2}">
      <dgm:prSet/>
      <dgm:spPr/>
      <dgm:t>
        <a:bodyPr/>
        <a:lstStyle/>
        <a:p>
          <a:endParaRPr lang="en-US"/>
        </a:p>
      </dgm:t>
    </dgm:pt>
    <dgm:pt modelId="{08B1011D-9089-4BD9-9AFF-6F1F0F59F50E}">
      <dgm:prSet custT="1"/>
      <dgm:spPr/>
      <dgm:t>
        <a:bodyPr/>
        <a:lstStyle/>
        <a:p>
          <a:r>
            <a:rPr lang="en-US" sz="2000" dirty="0"/>
            <a:t>What method can I use for my approach?</a:t>
          </a:r>
        </a:p>
      </dgm:t>
    </dgm:pt>
    <dgm:pt modelId="{3998E0B3-615B-4B85-B5BF-D7D64AB304A2}" type="parTrans" cxnId="{9FE9BF90-6E82-408D-ACC5-59F75E8B04E3}">
      <dgm:prSet/>
      <dgm:spPr/>
      <dgm:t>
        <a:bodyPr/>
        <a:lstStyle/>
        <a:p>
          <a:endParaRPr lang="en-US"/>
        </a:p>
      </dgm:t>
    </dgm:pt>
    <dgm:pt modelId="{D751B654-ACDA-43AC-BF6A-9562593F7BD5}" type="sibTrans" cxnId="{9FE9BF90-6E82-408D-ACC5-59F75E8B04E3}">
      <dgm:prSet/>
      <dgm:spPr/>
      <dgm:t>
        <a:bodyPr/>
        <a:lstStyle/>
        <a:p>
          <a:endParaRPr lang="en-US"/>
        </a:p>
      </dgm:t>
    </dgm:pt>
    <dgm:pt modelId="{B6BAFCD8-2F32-4DC2-BD6A-F3BA4854444D}" type="pres">
      <dgm:prSet presAssocID="{F864B614-29E3-4C7E-983F-C5CC3A67AE51}" presName="root" presStyleCnt="0">
        <dgm:presLayoutVars>
          <dgm:dir/>
          <dgm:resizeHandles val="exact"/>
        </dgm:presLayoutVars>
      </dgm:prSet>
      <dgm:spPr/>
    </dgm:pt>
    <dgm:pt modelId="{16A69E22-E0A8-45A1-8D31-EEED49FA73C7}" type="pres">
      <dgm:prSet presAssocID="{648CA5B6-AAAC-45FB-9729-E43984F5150D}" presName="compNode" presStyleCnt="0"/>
      <dgm:spPr/>
    </dgm:pt>
    <dgm:pt modelId="{8895B2E2-D191-4447-8C43-70DEC8A07F18}" type="pres">
      <dgm:prSet presAssocID="{648CA5B6-AAAC-45FB-9729-E43984F5150D}" presName="bgRect" presStyleLbl="bgShp" presStyleIdx="0" presStyleCnt="3"/>
      <dgm:spPr/>
    </dgm:pt>
    <dgm:pt modelId="{FAAA8AE4-F80A-4C1B-9315-8D7301B58FE0}" type="pres">
      <dgm:prSet presAssocID="{648CA5B6-AAAC-45FB-9729-E43984F5150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8C64C1C9-C71F-4DDA-9376-90C9B9B47055}" type="pres">
      <dgm:prSet presAssocID="{648CA5B6-AAAC-45FB-9729-E43984F5150D}" presName="spaceRect" presStyleCnt="0"/>
      <dgm:spPr/>
    </dgm:pt>
    <dgm:pt modelId="{13D617EE-79F9-41E3-9F06-6B30D856FC99}" type="pres">
      <dgm:prSet presAssocID="{648CA5B6-AAAC-45FB-9729-E43984F5150D}" presName="parTx" presStyleLbl="revTx" presStyleIdx="0" presStyleCnt="3">
        <dgm:presLayoutVars>
          <dgm:chMax val="0"/>
          <dgm:chPref val="0"/>
        </dgm:presLayoutVars>
      </dgm:prSet>
      <dgm:spPr/>
    </dgm:pt>
    <dgm:pt modelId="{7954D677-21E6-4587-BE3C-A6A6E13C3E45}" type="pres">
      <dgm:prSet presAssocID="{01FCBE25-02A5-40FF-B2BC-AE7CB084DF4E}" presName="sibTrans" presStyleCnt="0"/>
      <dgm:spPr/>
    </dgm:pt>
    <dgm:pt modelId="{D4C6DA84-8491-4700-B2EF-71A55D7D9984}" type="pres">
      <dgm:prSet presAssocID="{2A65E375-3C48-4303-99D8-C7CB26C0FB9C}" presName="compNode" presStyleCnt="0"/>
      <dgm:spPr/>
    </dgm:pt>
    <dgm:pt modelId="{3E6CDAC9-2FB8-4589-B690-A52B0C4628CA}" type="pres">
      <dgm:prSet presAssocID="{2A65E375-3C48-4303-99D8-C7CB26C0FB9C}" presName="bgRect" presStyleLbl="bgShp" presStyleIdx="1" presStyleCnt="3"/>
      <dgm:spPr/>
    </dgm:pt>
    <dgm:pt modelId="{D8657D01-1A28-43BC-A0C7-8EC4D0FF8D9B}" type="pres">
      <dgm:prSet presAssocID="{2A65E375-3C48-4303-99D8-C7CB26C0FB9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3B609615-D18B-48CA-8CD0-B462744B0CBB}" type="pres">
      <dgm:prSet presAssocID="{2A65E375-3C48-4303-99D8-C7CB26C0FB9C}" presName="spaceRect" presStyleCnt="0"/>
      <dgm:spPr/>
    </dgm:pt>
    <dgm:pt modelId="{B5D5C1AD-6297-4FBB-9825-9FF645BF0E24}" type="pres">
      <dgm:prSet presAssocID="{2A65E375-3C48-4303-99D8-C7CB26C0FB9C}" presName="parTx" presStyleLbl="revTx" presStyleIdx="1" presStyleCnt="3">
        <dgm:presLayoutVars>
          <dgm:chMax val="0"/>
          <dgm:chPref val="0"/>
        </dgm:presLayoutVars>
      </dgm:prSet>
      <dgm:spPr/>
    </dgm:pt>
    <dgm:pt modelId="{4952545F-DEB9-49F3-BF97-E84E53907049}" type="pres">
      <dgm:prSet presAssocID="{05B09103-D2BE-4DB0-8127-92FB1FD9801E}" presName="sibTrans" presStyleCnt="0"/>
      <dgm:spPr/>
    </dgm:pt>
    <dgm:pt modelId="{C55139AA-FA1A-4169-9E3E-AB03CABA9FD5}" type="pres">
      <dgm:prSet presAssocID="{08B1011D-9089-4BD9-9AFF-6F1F0F59F50E}" presName="compNode" presStyleCnt="0"/>
      <dgm:spPr/>
    </dgm:pt>
    <dgm:pt modelId="{CAD6EF2F-54C9-4DF4-B999-CD5F71CD11CA}" type="pres">
      <dgm:prSet presAssocID="{08B1011D-9089-4BD9-9AFF-6F1F0F59F50E}" presName="bgRect" presStyleLbl="bgShp" presStyleIdx="2" presStyleCnt="3"/>
      <dgm:spPr/>
    </dgm:pt>
    <dgm:pt modelId="{75FFB302-CC2E-4E9F-901C-9B40463C6B4D}" type="pres">
      <dgm:prSet presAssocID="{08B1011D-9089-4BD9-9AFF-6F1F0F59F50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B8D39B2-B9A2-452F-A5E5-6406FBC914E7}" type="pres">
      <dgm:prSet presAssocID="{08B1011D-9089-4BD9-9AFF-6F1F0F59F50E}" presName="spaceRect" presStyleCnt="0"/>
      <dgm:spPr/>
    </dgm:pt>
    <dgm:pt modelId="{29B2EDE6-FE3A-44C9-8510-4170657E6264}" type="pres">
      <dgm:prSet presAssocID="{08B1011D-9089-4BD9-9AFF-6F1F0F59F50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D102703-2E61-42A9-A4AD-6DCFEEEF2987}" type="presOf" srcId="{648CA5B6-AAAC-45FB-9729-E43984F5150D}" destId="{13D617EE-79F9-41E3-9F06-6B30D856FC99}" srcOrd="0" destOrd="0" presId="urn:microsoft.com/office/officeart/2018/2/layout/IconVerticalSolidList"/>
    <dgm:cxn modelId="{3385AF41-6AE7-4DC9-A78C-77DD5F50C9A1}" type="presOf" srcId="{F864B614-29E3-4C7E-983F-C5CC3A67AE51}" destId="{B6BAFCD8-2F32-4DC2-BD6A-F3BA4854444D}" srcOrd="0" destOrd="0" presId="urn:microsoft.com/office/officeart/2018/2/layout/IconVerticalSolidList"/>
    <dgm:cxn modelId="{6092986D-7B4C-4C3F-A710-D30A34A9951B}" srcId="{F864B614-29E3-4C7E-983F-C5CC3A67AE51}" destId="{648CA5B6-AAAC-45FB-9729-E43984F5150D}" srcOrd="0" destOrd="0" parTransId="{5E3940BD-3643-4ED6-BE42-CBED20DE740D}" sibTransId="{01FCBE25-02A5-40FF-B2BC-AE7CB084DF4E}"/>
    <dgm:cxn modelId="{ED1A3370-A894-485E-82B2-2DD5CCEA4B9C}" type="presOf" srcId="{2A65E375-3C48-4303-99D8-C7CB26C0FB9C}" destId="{B5D5C1AD-6297-4FBB-9825-9FF645BF0E24}" srcOrd="0" destOrd="0" presId="urn:microsoft.com/office/officeart/2018/2/layout/IconVerticalSolidList"/>
    <dgm:cxn modelId="{9FE9BF90-6E82-408D-ACC5-59F75E8B04E3}" srcId="{F864B614-29E3-4C7E-983F-C5CC3A67AE51}" destId="{08B1011D-9089-4BD9-9AFF-6F1F0F59F50E}" srcOrd="2" destOrd="0" parTransId="{3998E0B3-615B-4B85-B5BF-D7D64AB304A2}" sibTransId="{D751B654-ACDA-43AC-BF6A-9562593F7BD5}"/>
    <dgm:cxn modelId="{042D3AA6-5435-4CBC-A015-E9293441D05F}" type="presOf" srcId="{08B1011D-9089-4BD9-9AFF-6F1F0F59F50E}" destId="{29B2EDE6-FE3A-44C9-8510-4170657E6264}" srcOrd="0" destOrd="0" presId="urn:microsoft.com/office/officeart/2018/2/layout/IconVerticalSolidList"/>
    <dgm:cxn modelId="{DADC1DDA-40EB-44B4-9676-D1C61716B5B2}" srcId="{F864B614-29E3-4C7E-983F-C5CC3A67AE51}" destId="{2A65E375-3C48-4303-99D8-C7CB26C0FB9C}" srcOrd="1" destOrd="0" parTransId="{7B56D8AA-E333-4512-8072-75690821CF8F}" sibTransId="{05B09103-D2BE-4DB0-8127-92FB1FD9801E}"/>
    <dgm:cxn modelId="{16323B46-2C0E-4823-9AED-D0CCAB20837D}" type="presParOf" srcId="{B6BAFCD8-2F32-4DC2-BD6A-F3BA4854444D}" destId="{16A69E22-E0A8-45A1-8D31-EEED49FA73C7}" srcOrd="0" destOrd="0" presId="urn:microsoft.com/office/officeart/2018/2/layout/IconVerticalSolidList"/>
    <dgm:cxn modelId="{45E63FB0-BEE8-443D-A983-094C11922DCA}" type="presParOf" srcId="{16A69E22-E0A8-45A1-8D31-EEED49FA73C7}" destId="{8895B2E2-D191-4447-8C43-70DEC8A07F18}" srcOrd="0" destOrd="0" presId="urn:microsoft.com/office/officeart/2018/2/layout/IconVerticalSolidList"/>
    <dgm:cxn modelId="{0B6EA1F2-6202-4C72-AF3B-467784E2D695}" type="presParOf" srcId="{16A69E22-E0A8-45A1-8D31-EEED49FA73C7}" destId="{FAAA8AE4-F80A-4C1B-9315-8D7301B58FE0}" srcOrd="1" destOrd="0" presId="urn:microsoft.com/office/officeart/2018/2/layout/IconVerticalSolidList"/>
    <dgm:cxn modelId="{517E5A93-F1F9-4BCC-AFF7-050603F06CD9}" type="presParOf" srcId="{16A69E22-E0A8-45A1-8D31-EEED49FA73C7}" destId="{8C64C1C9-C71F-4DDA-9376-90C9B9B47055}" srcOrd="2" destOrd="0" presId="urn:microsoft.com/office/officeart/2018/2/layout/IconVerticalSolidList"/>
    <dgm:cxn modelId="{ED497074-21F4-4393-84FA-B10AFB165279}" type="presParOf" srcId="{16A69E22-E0A8-45A1-8D31-EEED49FA73C7}" destId="{13D617EE-79F9-41E3-9F06-6B30D856FC99}" srcOrd="3" destOrd="0" presId="urn:microsoft.com/office/officeart/2018/2/layout/IconVerticalSolidList"/>
    <dgm:cxn modelId="{94D59115-9966-4306-AD08-F211F245B2E4}" type="presParOf" srcId="{B6BAFCD8-2F32-4DC2-BD6A-F3BA4854444D}" destId="{7954D677-21E6-4587-BE3C-A6A6E13C3E45}" srcOrd="1" destOrd="0" presId="urn:microsoft.com/office/officeart/2018/2/layout/IconVerticalSolidList"/>
    <dgm:cxn modelId="{797685B1-DD11-41D0-B0F3-F1E530BB9E31}" type="presParOf" srcId="{B6BAFCD8-2F32-4DC2-BD6A-F3BA4854444D}" destId="{D4C6DA84-8491-4700-B2EF-71A55D7D9984}" srcOrd="2" destOrd="0" presId="urn:microsoft.com/office/officeart/2018/2/layout/IconVerticalSolidList"/>
    <dgm:cxn modelId="{0776DDD6-FC34-4475-9044-7DA1075109FB}" type="presParOf" srcId="{D4C6DA84-8491-4700-B2EF-71A55D7D9984}" destId="{3E6CDAC9-2FB8-4589-B690-A52B0C4628CA}" srcOrd="0" destOrd="0" presId="urn:microsoft.com/office/officeart/2018/2/layout/IconVerticalSolidList"/>
    <dgm:cxn modelId="{C71CC2E7-E793-4671-8E04-0478E6A0E14C}" type="presParOf" srcId="{D4C6DA84-8491-4700-B2EF-71A55D7D9984}" destId="{D8657D01-1A28-43BC-A0C7-8EC4D0FF8D9B}" srcOrd="1" destOrd="0" presId="urn:microsoft.com/office/officeart/2018/2/layout/IconVerticalSolidList"/>
    <dgm:cxn modelId="{86558E86-95A4-4C86-9EAE-09228CC7E334}" type="presParOf" srcId="{D4C6DA84-8491-4700-B2EF-71A55D7D9984}" destId="{3B609615-D18B-48CA-8CD0-B462744B0CBB}" srcOrd="2" destOrd="0" presId="urn:microsoft.com/office/officeart/2018/2/layout/IconVerticalSolidList"/>
    <dgm:cxn modelId="{A58EA460-0824-418B-A15F-DF89AB781295}" type="presParOf" srcId="{D4C6DA84-8491-4700-B2EF-71A55D7D9984}" destId="{B5D5C1AD-6297-4FBB-9825-9FF645BF0E24}" srcOrd="3" destOrd="0" presId="urn:microsoft.com/office/officeart/2018/2/layout/IconVerticalSolidList"/>
    <dgm:cxn modelId="{28DBB614-F304-4A20-8357-0677967654B4}" type="presParOf" srcId="{B6BAFCD8-2F32-4DC2-BD6A-F3BA4854444D}" destId="{4952545F-DEB9-49F3-BF97-E84E53907049}" srcOrd="3" destOrd="0" presId="urn:microsoft.com/office/officeart/2018/2/layout/IconVerticalSolidList"/>
    <dgm:cxn modelId="{06AD6D5B-CD50-4FEB-8F25-036D4F7BB774}" type="presParOf" srcId="{B6BAFCD8-2F32-4DC2-BD6A-F3BA4854444D}" destId="{C55139AA-FA1A-4169-9E3E-AB03CABA9FD5}" srcOrd="4" destOrd="0" presId="urn:microsoft.com/office/officeart/2018/2/layout/IconVerticalSolidList"/>
    <dgm:cxn modelId="{5CBD1FD5-88BF-4724-9CD1-9B2657812AC5}" type="presParOf" srcId="{C55139AA-FA1A-4169-9E3E-AB03CABA9FD5}" destId="{CAD6EF2F-54C9-4DF4-B999-CD5F71CD11CA}" srcOrd="0" destOrd="0" presId="urn:microsoft.com/office/officeart/2018/2/layout/IconVerticalSolidList"/>
    <dgm:cxn modelId="{F16E790E-D96B-46DE-B2D9-55918F845385}" type="presParOf" srcId="{C55139AA-FA1A-4169-9E3E-AB03CABA9FD5}" destId="{75FFB302-CC2E-4E9F-901C-9B40463C6B4D}" srcOrd="1" destOrd="0" presId="urn:microsoft.com/office/officeart/2018/2/layout/IconVerticalSolidList"/>
    <dgm:cxn modelId="{DC42352D-7DAF-48CF-8A3D-3F4A2BE6447B}" type="presParOf" srcId="{C55139AA-FA1A-4169-9E3E-AB03CABA9FD5}" destId="{1B8D39B2-B9A2-452F-A5E5-6406FBC914E7}" srcOrd="2" destOrd="0" presId="urn:microsoft.com/office/officeart/2018/2/layout/IconVerticalSolidList"/>
    <dgm:cxn modelId="{375F5097-65B0-4257-B4BE-56CA5F25AF3E}" type="presParOf" srcId="{C55139AA-FA1A-4169-9E3E-AB03CABA9FD5}" destId="{29B2EDE6-FE3A-44C9-8510-4170657E62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C029A-77FA-44AE-AAA3-43D58511C3A5}">
      <dsp:nvSpPr>
        <dsp:cNvPr id="0" name=""/>
        <dsp:cNvSpPr/>
      </dsp:nvSpPr>
      <dsp:spPr>
        <a:xfrm>
          <a:off x="51" y="43276"/>
          <a:ext cx="4913783" cy="12096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8704" tIns="170688" rIns="298704" bIns="170688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i="0" kern="1200"/>
            <a:t>String:</a:t>
          </a:r>
          <a:endParaRPr lang="en-US" sz="4200" kern="1200"/>
        </a:p>
      </dsp:txBody>
      <dsp:txXfrm>
        <a:off x="51" y="43276"/>
        <a:ext cx="4913783" cy="1209600"/>
      </dsp:txXfrm>
    </dsp:sp>
    <dsp:sp modelId="{ECF704A9-77CE-4244-9FC4-1E7C46321D33}">
      <dsp:nvSpPr>
        <dsp:cNvPr id="0" name=""/>
        <dsp:cNvSpPr/>
      </dsp:nvSpPr>
      <dsp:spPr>
        <a:xfrm>
          <a:off x="51" y="1252876"/>
          <a:ext cx="4913783" cy="305518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4028" tIns="224028" rIns="298704" bIns="336042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b="1" i="0" kern="1200"/>
            <a:t>Immutability</a:t>
          </a:r>
          <a:endParaRPr lang="en-US" sz="4200" kern="1200"/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b="1" i="0" kern="1200" dirty="0"/>
            <a:t>Storage in String Pool</a:t>
          </a:r>
          <a:r>
            <a:rPr lang="en-US" sz="4200" b="1" kern="1200" dirty="0"/>
            <a:t> (Same Object)</a:t>
          </a:r>
          <a:endParaRPr lang="en-US" sz="4200" kern="1200" dirty="0"/>
        </a:p>
      </dsp:txBody>
      <dsp:txXfrm>
        <a:off x="51" y="1252876"/>
        <a:ext cx="4913783" cy="3055185"/>
      </dsp:txXfrm>
    </dsp:sp>
    <dsp:sp modelId="{8132319B-A299-4A26-92B3-877D2B3C4B6C}">
      <dsp:nvSpPr>
        <dsp:cNvPr id="0" name=""/>
        <dsp:cNvSpPr/>
      </dsp:nvSpPr>
      <dsp:spPr>
        <a:xfrm>
          <a:off x="5601764" y="43276"/>
          <a:ext cx="4913783" cy="1209600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8704" tIns="170688" rIns="298704" bIns="170688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i="0" kern="1200"/>
            <a:t>StringBuilder:</a:t>
          </a:r>
          <a:endParaRPr lang="en-US" sz="4200" kern="1200"/>
        </a:p>
      </dsp:txBody>
      <dsp:txXfrm>
        <a:off x="5601764" y="43276"/>
        <a:ext cx="4913783" cy="1209600"/>
      </dsp:txXfrm>
    </dsp:sp>
    <dsp:sp modelId="{A78164B1-0CEF-4B0E-AC4B-C7E888FEDA2A}">
      <dsp:nvSpPr>
        <dsp:cNvPr id="0" name=""/>
        <dsp:cNvSpPr/>
      </dsp:nvSpPr>
      <dsp:spPr>
        <a:xfrm>
          <a:off x="5601764" y="1252876"/>
          <a:ext cx="4913783" cy="3055185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4028" tIns="224028" rIns="298704" bIns="336042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b="1" kern="1200"/>
            <a:t>Mutable</a:t>
          </a:r>
          <a:endParaRPr lang="en-US" sz="4200" kern="1200"/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b="1" kern="1200" dirty="0"/>
            <a:t>Thread-Unsafe ( Synchronize needed)</a:t>
          </a:r>
          <a:endParaRPr lang="en-US" sz="4200" kern="1200" dirty="0"/>
        </a:p>
      </dsp:txBody>
      <dsp:txXfrm>
        <a:off x="5601764" y="1252876"/>
        <a:ext cx="4913783" cy="30551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A13EB-AF86-4186-808F-9065CE22EA5E}">
      <dsp:nvSpPr>
        <dsp:cNvPr id="0" name=""/>
        <dsp:cNvSpPr/>
      </dsp:nvSpPr>
      <dsp:spPr>
        <a:xfrm>
          <a:off x="0" y="71311"/>
          <a:ext cx="10515600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/>
            <a:t>Common Operations:</a:t>
          </a:r>
          <a:endParaRPr lang="en-US" sz="3100" kern="1200"/>
        </a:p>
      </dsp:txBody>
      <dsp:txXfrm>
        <a:off x="36296" y="107607"/>
        <a:ext cx="10443008" cy="670943"/>
      </dsp:txXfrm>
    </dsp:sp>
    <dsp:sp modelId="{8364F906-726F-46CD-ACE2-3C7441DA5BDB}">
      <dsp:nvSpPr>
        <dsp:cNvPr id="0" name=""/>
        <dsp:cNvSpPr/>
      </dsp:nvSpPr>
      <dsp:spPr>
        <a:xfrm>
          <a:off x="0" y="814846"/>
          <a:ext cx="10515600" cy="3465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i="0" kern="1200"/>
            <a:t>Concatenation: Concat one string with another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i="0" kern="1200"/>
            <a:t>Slicing and Indexing</a:t>
          </a:r>
          <a:r>
            <a:rPr lang="en-US" sz="2400" b="0" i="0" kern="1200"/>
            <a:t>: Accessing parts of the string or individual characters.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i="0" kern="1200"/>
            <a:t>Searching</a:t>
          </a:r>
          <a:r>
            <a:rPr lang="en-US" sz="2400" b="0" i="0" kern="1200"/>
            <a:t>: Finding substrings or characters.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i="0" kern="1200" dirty="0"/>
            <a:t>Comparison</a:t>
          </a:r>
          <a:r>
            <a:rPr lang="en-US" sz="2400" b="0" i="0" kern="1200" dirty="0"/>
            <a:t>: Checking if two strings are equal, or ordering them lexicographically.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i="0" kern="1200"/>
            <a:t>Trimming</a:t>
          </a:r>
          <a:r>
            <a:rPr lang="en-US" sz="2400" b="0" i="0" kern="1200"/>
            <a:t>: Removing whitespace or other specified characters from the ends of the string.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i="0" kern="1200"/>
            <a:t>Replacing</a:t>
          </a:r>
          <a:r>
            <a:rPr lang="en-US" sz="2400" b="0" i="0" kern="1200"/>
            <a:t>: Changing certain parts of the string with different characters or substrings.</a:t>
          </a:r>
          <a:endParaRPr lang="en-US" sz="2400" kern="1200"/>
        </a:p>
      </dsp:txBody>
      <dsp:txXfrm>
        <a:off x="0" y="814846"/>
        <a:ext cx="10515600" cy="34651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5DB6C7-2BE3-4B5A-9371-1F44A0AABEAB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DD23B-9A19-4E03-843C-C37B5EC2268C}">
      <dsp:nvSpPr>
        <dsp:cNvPr id="0" name=""/>
        <dsp:cNvSpPr/>
      </dsp:nvSpPr>
      <dsp:spPr>
        <a:xfrm>
          <a:off x="0" y="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hlinkClick xmlns:r="http://schemas.openxmlformats.org/officeDocument/2006/relationships" r:id="rId1"/>
            </a:rPr>
            <a:t>https://docs.oracle.com/javase/8/docs/api/java/lang/String.html</a:t>
          </a:r>
          <a:endParaRPr lang="en-US" sz="2300" kern="1200"/>
        </a:p>
      </dsp:txBody>
      <dsp:txXfrm>
        <a:off x="0" y="0"/>
        <a:ext cx="10515600" cy="543917"/>
      </dsp:txXfrm>
    </dsp:sp>
    <dsp:sp modelId="{AF528520-C33B-422F-8CD3-047BC8409732}">
      <dsp:nvSpPr>
        <dsp:cNvPr id="0" name=""/>
        <dsp:cNvSpPr/>
      </dsp:nvSpPr>
      <dsp:spPr>
        <a:xfrm>
          <a:off x="0" y="543917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BEB1A3-F7A6-42CC-9191-B932874AEBAD}">
      <dsp:nvSpPr>
        <dsp:cNvPr id="0" name=""/>
        <dsp:cNvSpPr/>
      </dsp:nvSpPr>
      <dsp:spPr>
        <a:xfrm>
          <a:off x="0" y="543917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Add delimeter between strings</a:t>
          </a:r>
          <a:r>
            <a:rPr lang="zh-CN" sz="2300" kern="1200"/>
            <a:t>： </a:t>
          </a:r>
          <a:r>
            <a:rPr lang="en-US" sz="2300" kern="1200"/>
            <a:t>String.Join(String str1, String str2);</a:t>
          </a:r>
        </a:p>
      </dsp:txBody>
      <dsp:txXfrm>
        <a:off x="0" y="543917"/>
        <a:ext cx="10515600" cy="543917"/>
      </dsp:txXfrm>
    </dsp:sp>
    <dsp:sp modelId="{CA438B0C-5685-4956-8F92-30C3D4465B0D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1C6944-9356-4B68-893D-69F997EDBF26}">
      <dsp:nvSpPr>
        <dsp:cNvPr id="0" name=""/>
        <dsp:cNvSpPr/>
      </dsp:nvSpPr>
      <dsp:spPr>
        <a:xfrm>
          <a:off x="0" y="1087834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Get</a:t>
          </a:r>
          <a:r>
            <a:rPr lang="zh-CN" sz="2300" kern="1200"/>
            <a:t> </a:t>
          </a:r>
          <a:r>
            <a:rPr lang="en-US" sz="2300" kern="1200"/>
            <a:t>String index</a:t>
          </a:r>
          <a:r>
            <a:rPr lang="zh-CN" sz="2300" kern="1200"/>
            <a:t>：</a:t>
          </a:r>
          <a:r>
            <a:rPr lang="en-US" sz="2300" kern="1200"/>
            <a:t>char c = </a:t>
          </a:r>
          <a:r>
            <a:rPr lang="zh-CN" sz="2300" kern="1200"/>
            <a:t> </a:t>
          </a:r>
          <a:r>
            <a:rPr lang="en-US" sz="2300" kern="1200"/>
            <a:t>Str1.charAt(int index);</a:t>
          </a:r>
        </a:p>
      </dsp:txBody>
      <dsp:txXfrm>
        <a:off x="0" y="1087834"/>
        <a:ext cx="10515600" cy="543917"/>
      </dsp:txXfrm>
    </dsp:sp>
    <dsp:sp modelId="{4AF807F3-8602-4301-BAA8-03367E4A792F}">
      <dsp:nvSpPr>
        <dsp:cNvPr id="0" name=""/>
        <dsp:cNvSpPr/>
      </dsp:nvSpPr>
      <dsp:spPr>
        <a:xfrm>
          <a:off x="0" y="1631751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43D48-7443-4737-B56F-EFD1833B2D0E}">
      <dsp:nvSpPr>
        <dsp:cNvPr id="0" name=""/>
        <dsp:cNvSpPr/>
      </dsp:nvSpPr>
      <dsp:spPr>
        <a:xfrm>
          <a:off x="0" y="1631751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Get</a:t>
          </a:r>
          <a:r>
            <a:rPr lang="zh-CN" sz="2300" kern="1200"/>
            <a:t> </a:t>
          </a:r>
          <a:r>
            <a:rPr lang="en-US" sz="2300" kern="1200"/>
            <a:t>String length</a:t>
          </a:r>
          <a:r>
            <a:rPr lang="zh-CN" sz="2300" kern="1200"/>
            <a:t>：</a:t>
          </a:r>
          <a:r>
            <a:rPr lang="en-US" sz="2300" kern="1200"/>
            <a:t>int length = str.length();</a:t>
          </a:r>
        </a:p>
      </dsp:txBody>
      <dsp:txXfrm>
        <a:off x="0" y="1631751"/>
        <a:ext cx="10515600" cy="543917"/>
      </dsp:txXfrm>
    </dsp:sp>
    <dsp:sp modelId="{BE5191C6-5159-4ABC-BE2F-4A617C48C65B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E70E3-0C73-41AD-8AAA-20202E7F14F8}">
      <dsp:nvSpPr>
        <dsp:cNvPr id="0" name=""/>
        <dsp:cNvSpPr/>
      </dsp:nvSpPr>
      <dsp:spPr>
        <a:xfrm>
          <a:off x="0" y="2175669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Replace</a:t>
          </a:r>
          <a:r>
            <a:rPr lang="zh-CN" sz="2300" kern="1200"/>
            <a:t> </a:t>
          </a:r>
          <a:r>
            <a:rPr lang="en-US" sz="2300" kern="1200"/>
            <a:t>characters</a:t>
          </a:r>
          <a:r>
            <a:rPr lang="zh-CN" sz="2300" kern="1200"/>
            <a:t>：</a:t>
          </a:r>
          <a:r>
            <a:rPr lang="en-US" sz="2300" kern="1200"/>
            <a:t>String newString = replace(char oldChar, char newChar);</a:t>
          </a:r>
          <a:r>
            <a:rPr lang="zh-CN" sz="2300" kern="1200"/>
            <a:t>  </a:t>
          </a:r>
          <a:endParaRPr lang="en-US" sz="2300" kern="1200"/>
        </a:p>
      </dsp:txBody>
      <dsp:txXfrm>
        <a:off x="0" y="2175669"/>
        <a:ext cx="10515600" cy="543917"/>
      </dsp:txXfrm>
    </dsp:sp>
    <dsp:sp modelId="{0FE63D1D-CAA2-4518-8390-CEB212968091}">
      <dsp:nvSpPr>
        <dsp:cNvPr id="0" name=""/>
        <dsp:cNvSpPr/>
      </dsp:nvSpPr>
      <dsp:spPr>
        <a:xfrm>
          <a:off x="0" y="2719586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53FFA-B833-42E1-A4F7-BF8566084F37}">
      <dsp:nvSpPr>
        <dsp:cNvPr id="0" name=""/>
        <dsp:cNvSpPr/>
      </dsp:nvSpPr>
      <dsp:spPr>
        <a:xfrm>
          <a:off x="0" y="2719586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Concat Strings: String newS = Str1.concat(String str2);</a:t>
          </a:r>
        </a:p>
      </dsp:txBody>
      <dsp:txXfrm>
        <a:off x="0" y="2719586"/>
        <a:ext cx="10515600" cy="543917"/>
      </dsp:txXfrm>
    </dsp:sp>
    <dsp:sp modelId="{55710375-66DD-4463-B52E-D520EE3F0A8F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1416B6-B700-42E3-9D4A-D33C663456CF}">
      <dsp:nvSpPr>
        <dsp:cNvPr id="0" name=""/>
        <dsp:cNvSpPr/>
      </dsp:nvSpPr>
      <dsp:spPr>
        <a:xfrm>
          <a:off x="0" y="3263503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SubString</a:t>
          </a:r>
          <a:r>
            <a:rPr lang="en-US" sz="2300" kern="1200" dirty="0"/>
            <a:t>: String s = Str1.substring(int </a:t>
          </a:r>
          <a:r>
            <a:rPr lang="en-US" sz="2300" kern="1200" dirty="0" err="1"/>
            <a:t>beginIndex</a:t>
          </a:r>
          <a:r>
            <a:rPr lang="en-US" sz="2300" kern="1200" dirty="0"/>
            <a:t>, int </a:t>
          </a:r>
          <a:r>
            <a:rPr lang="en-US" sz="2300" kern="1200" dirty="0" err="1"/>
            <a:t>endIndex</a:t>
          </a:r>
          <a:r>
            <a:rPr lang="en-US" sz="2300" kern="1200" dirty="0"/>
            <a:t>);</a:t>
          </a:r>
        </a:p>
      </dsp:txBody>
      <dsp:txXfrm>
        <a:off x="0" y="3263503"/>
        <a:ext cx="10515600" cy="543917"/>
      </dsp:txXfrm>
    </dsp:sp>
    <dsp:sp modelId="{16382E3F-B9C7-4B6A-83DA-92630E42F93B}">
      <dsp:nvSpPr>
        <dsp:cNvPr id="0" name=""/>
        <dsp:cNvSpPr/>
      </dsp:nvSpPr>
      <dsp:spPr>
        <a:xfrm>
          <a:off x="0" y="380742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F59B6-DA40-4C34-841E-A2FD5F0397FD}">
      <dsp:nvSpPr>
        <dsp:cNvPr id="0" name=""/>
        <dsp:cNvSpPr/>
      </dsp:nvSpPr>
      <dsp:spPr>
        <a:xfrm>
          <a:off x="0" y="380742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Array of String split by regex String[] split(String regex)</a:t>
          </a:r>
        </a:p>
      </dsp:txBody>
      <dsp:txXfrm>
        <a:off x="0" y="3807420"/>
        <a:ext cx="10515600" cy="5439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E920A-DCFD-4C35-BBD2-4FABB8FF2418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48E94-2238-4D0C-8BEB-85F2ED27E24E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1"/>
            </a:rPr>
            <a:t>https://docs.oracle.com/javase/8/docs/api/java/lang/StringBuilder.html</a:t>
          </a:r>
          <a:endParaRPr lang="en-US" sz="2700" kern="1200"/>
        </a:p>
      </dsp:txBody>
      <dsp:txXfrm>
        <a:off x="0" y="531"/>
        <a:ext cx="10515600" cy="870055"/>
      </dsp:txXfrm>
    </dsp:sp>
    <dsp:sp modelId="{B221B4A4-E4AC-4E4E-96F6-1FB2E0AE20A0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37085-84D5-4ABB-9A99-2528D92F9FF7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StringBuilder.Append();</a:t>
          </a:r>
        </a:p>
      </dsp:txBody>
      <dsp:txXfrm>
        <a:off x="0" y="870586"/>
        <a:ext cx="10515600" cy="870055"/>
      </dsp:txXfrm>
    </dsp:sp>
    <dsp:sp modelId="{28857753-E0B5-4DE3-8F56-CB893C25BCA6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ADC923-FC43-4907-85B5-484FB6A74636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Chat idx = StringBuilder.CharAt();</a:t>
          </a:r>
        </a:p>
      </dsp:txBody>
      <dsp:txXfrm>
        <a:off x="0" y="1740641"/>
        <a:ext cx="10515600" cy="870055"/>
      </dsp:txXfrm>
    </dsp:sp>
    <dsp:sp modelId="{6BFD7581-6389-40FD-9DF6-BACDEAB98A0E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BBC66-CAA6-4289-B56A-EFA4E0AAAD95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StringBuilder.delete(int start, int end);</a:t>
          </a:r>
        </a:p>
      </dsp:txBody>
      <dsp:txXfrm>
        <a:off x="0" y="2610696"/>
        <a:ext cx="10515600" cy="870055"/>
      </dsp:txXfrm>
    </dsp:sp>
    <dsp:sp modelId="{C436D543-20D4-49F7-BFC0-5E721CDC47FD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7FF66-B450-4868-907D-1B722A0D92F3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ETC…..</a:t>
          </a:r>
        </a:p>
      </dsp:txBody>
      <dsp:txXfrm>
        <a:off x="0" y="3480751"/>
        <a:ext cx="10515600" cy="8700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5B2E2-D191-4447-8C43-70DEC8A07F18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A8AE4-F80A-4C1B-9315-8D7301B58FE0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617EE-79F9-41E3-9F06-6B30D856FC99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What is the question asking about? Say it in your Own words! What words/math term I do not understand?( Google it and figure it out immediately) Ex: GCD, </a:t>
          </a:r>
          <a:r>
            <a:rPr lang="en-US" sz="1700" b="0" i="0" kern="1200" dirty="0"/>
            <a:t>trailing, prime number, composite number.</a:t>
          </a:r>
          <a:endParaRPr lang="en-US" sz="1700" kern="1200" dirty="0"/>
        </a:p>
      </dsp:txBody>
      <dsp:txXfrm>
        <a:off x="1939533" y="717"/>
        <a:ext cx="4362067" cy="1679249"/>
      </dsp:txXfrm>
    </dsp:sp>
    <dsp:sp modelId="{3E6CDAC9-2FB8-4589-B690-A52B0C4628CA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57D01-1A28-43BC-A0C7-8EC4D0FF8D9B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5C1AD-6297-4FBB-9825-9FF645BF0E24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What is your thought for this problem? List the small Steps</a:t>
          </a:r>
        </a:p>
      </dsp:txBody>
      <dsp:txXfrm>
        <a:off x="1939533" y="2099779"/>
        <a:ext cx="4362067" cy="1679249"/>
      </dsp:txXfrm>
    </dsp:sp>
    <dsp:sp modelId="{CAD6EF2F-54C9-4DF4-B999-CD5F71CD11CA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FB302-CC2E-4E9F-901C-9B40463C6B4D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B2EDE6-FE3A-44C9-8510-4170657E6264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What method can I use for my approach?</a:t>
          </a:r>
        </a:p>
      </dsp:txBody>
      <dsp:txXfrm>
        <a:off x="1939533" y="4198841"/>
        <a:ext cx="4362067" cy="1679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C4BA-FD24-A373-1330-B96CE7E76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66777-5413-E714-F5C3-1976ECC6C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EC366-E168-7C0C-B077-EBEB9CDF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550F-C405-4CF5-9FA9-82165D1E3643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96165-8BEA-3BC9-7076-36069E03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1006E-841E-6B80-45EE-DD87ADEC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57A4-C45D-42C7-9177-0D169CFD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3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81F6-1094-659E-C39B-2426D7AA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8CDAB-7E56-63D1-7A35-D3DD4856F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15EDF-19A1-AD54-1101-084D8EF8C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550F-C405-4CF5-9FA9-82165D1E3643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6724D-9C80-5BF4-89B2-F0F1DA6B4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ADE93-A0E0-FF6E-02D8-E06ADC55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57A4-C45D-42C7-9177-0D169CFD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66A19B-649E-6E13-D445-6398EF4E9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D74F8-2866-8ED4-7E4F-EF0004A13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6025D-F06D-7136-AB13-7AE5779D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550F-C405-4CF5-9FA9-82165D1E3643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C1ADE-E18A-AA06-4794-C00F61C4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D2D35-D5E2-2D94-6979-6471A341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57A4-C45D-42C7-9177-0D169CFD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7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315B-EFCF-7B19-F67F-57BFCC93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BA8D7-C634-C2EB-0EF3-D6A04C87A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67086-9E15-AAED-4C94-06B17B7BC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550F-C405-4CF5-9FA9-82165D1E3643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CD93E-E911-613A-2B72-B23F1342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50BAC-EBA3-223A-9531-9EC92011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57A4-C45D-42C7-9177-0D169CFD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9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12EF-7DE1-C78F-D3EA-D039E3B82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6500D-1CB9-AB14-3535-F440773C7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3B19B-6880-CCCB-994D-5F6EB256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550F-C405-4CF5-9FA9-82165D1E3643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24CFA-B9F6-F916-5A2C-5A9F96D06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F4574-9C35-87C7-B107-88503764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57A4-C45D-42C7-9177-0D169CFD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9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509-8258-BBC3-2711-336146FB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19EE8-91D3-9F8A-A56A-BA8A37E08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D6233-CDA1-B628-F973-E84F886DA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B284B-7CFC-16F4-0339-4FF33612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550F-C405-4CF5-9FA9-82165D1E3643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CC9E3-FF20-FF93-FEA6-F7098184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05C16-B0E4-6A34-EC93-B1ECE8D6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57A4-C45D-42C7-9177-0D169CFD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6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A52D0-E8E3-2C5C-5BA5-7542A9BA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156DD-23B5-7036-C448-FC06460DC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7FDAC-744A-51F0-C8BE-B113555C5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182141-B132-4892-8F34-AC9DAFE66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28B12-3428-65B0-A83B-72B535760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B9B75A-80EA-42CC-6714-A74E89E1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550F-C405-4CF5-9FA9-82165D1E3643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0D674F-D2D9-784E-089F-32B430290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4B186-52F5-011D-F85F-6EC1A0C5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57A4-C45D-42C7-9177-0D169CFD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8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56FE-75E2-DCD7-6ED9-784EFC27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B79795-05CA-E48D-9DF1-EE8A199B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550F-C405-4CF5-9FA9-82165D1E3643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DBA42-08A0-9071-A860-0931C35D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0F00B-D9CF-0406-3245-8FDC02A58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57A4-C45D-42C7-9177-0D169CFD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9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F033F-C125-C84B-1560-1064BAEB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550F-C405-4CF5-9FA9-82165D1E3643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98950-BFC1-482E-7D29-9C4F48F8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D93F8-C0B2-EBAA-5E5A-4C6E6BB6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57A4-C45D-42C7-9177-0D169CFD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9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35ED-9F6E-F64D-C924-39089CC68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4E438-FECA-F402-735F-0F3E365B0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4FCAC-FA35-C424-417B-F02311C30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7431B-5F85-CE13-8EC7-2247C84B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550F-C405-4CF5-9FA9-82165D1E3643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CBD01-B2F0-E0E6-BEC7-4FC1DEAD7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AFBDD-84FF-9E80-9F63-771A5F0C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57A4-C45D-42C7-9177-0D169CFD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0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0C64-9937-DC37-C55B-4F0896C87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DEA881-45A3-586D-D3FE-7E860D482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DFDDA-3CD7-C7F5-F40C-9C07A5CF7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9539B-95EC-C2BF-8EAF-4A65AB8A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550F-C405-4CF5-9FA9-82165D1E3643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36A6A-A480-23BD-8343-A5BC27A5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826A4-7976-E75C-2069-8924E185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57A4-C45D-42C7-9177-0D169CFD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6CFAA3-CA86-193B-DC58-1FC1377A6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3B073-C860-9AE9-480F-39F849612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6E6B3-2B22-91D3-F37F-1C79830E9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C550F-C405-4CF5-9FA9-82165D1E3643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CCAD-BE46-1D5F-2076-1541E9D5E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BAE3D-ABFA-7596-FC47-435FE5335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657A4-C45D-42C7-9177-0D169CFD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docs.oracle.com/javase/8/docs/api/java/util/regex/Pattern.html#su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C1DF3-B6F5-D015-E345-D3B6A4C6C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String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CC62F-D3E2-07E2-5396-B4C9D27EB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7" name="Graphic 6" descr="Violin">
            <a:extLst>
              <a:ext uri="{FF2B5EF4-FFF2-40B4-BE49-F238E27FC236}">
                <a16:creationId xmlns:a16="http://schemas.microsoft.com/office/drawing/2014/main" id="{E260126D-CC5B-FF9A-9FD2-0D50D0CD8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0434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B0801-C388-8C96-6024-469CC7F2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1071. Greatest Common Divisor of Strings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A30DD-0497-BBA2-3E24-5E140E864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is the question asking about? What term do I not know?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Given repeated pattern of T, finding the GCD string for both str1 and str2. What is GCD?  </a:t>
            </a:r>
          </a:p>
          <a:p>
            <a:r>
              <a:rPr lang="en-US" dirty="0"/>
              <a:t>What is Idea for this problem?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Find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GCD of Str1 and Str2</a:t>
            </a:r>
          </a:p>
          <a:p>
            <a:pPr lvl="1">
              <a:buAutoNum type="arabicPeriod"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Deal with no GCD case.</a:t>
            </a:r>
          </a:p>
          <a:p>
            <a:r>
              <a:rPr lang="en-US" altLang="zh-CN" dirty="0"/>
              <a:t>What method I could use?</a:t>
            </a: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Length(), substring(int begin, int end)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7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4501-4FDF-78EA-FD2F-52BA126E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151 </a:t>
            </a:r>
            <a:r>
              <a:rPr lang="en-US" altLang="zh-CN" dirty="0"/>
              <a:t>Reverse Word in 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43D20-98F8-5AC2-7DEB-338C15896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What is the question asking about? What term do I not know?</a:t>
            </a:r>
          </a:p>
          <a:p>
            <a:pPr lvl="1"/>
            <a:r>
              <a:rPr lang="zh-CN" altLang="en-US" dirty="0"/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Reverse the string,  revered the string should not contain any leading spaces and trailing space also delete all the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redudent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spaces in the middle. </a:t>
            </a:r>
          </a:p>
          <a:p>
            <a:r>
              <a:rPr lang="en-US" dirty="0"/>
              <a:t>What is the Idea for this problem?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Put each word without any space in a single array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Reverse the strings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Put single space between each word</a:t>
            </a:r>
          </a:p>
          <a:p>
            <a:r>
              <a:rPr lang="en-US" altLang="zh-CN" dirty="0"/>
              <a:t>What method I could use?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Trim(),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str.split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(regular expression),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Collections.reverse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(list),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String.join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(str1, str2)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6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C58B994-C4DC-B2FF-06B7-F489F13A7E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B183E-5F40-9D7B-8610-A731CA76E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String </a:t>
            </a:r>
            <a:r>
              <a:rPr lang="en-US" altLang="zh-CN" dirty="0"/>
              <a:t>VS StringBuilder 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096897-4679-E9C0-9928-63920BD991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17690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235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D9B01F-2F86-96FB-526D-F6A49B4887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247" r="9091" b="295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4CA61-A596-7C18-11F7-132445BEA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Common Method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0DF05C-4185-97ED-F8DE-FDE3731DF9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4912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224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1B50BC-2BD4-137B-7779-952DB3CEA0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62005-6F91-072D-FB2A-B8B39681D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String Common methods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903B75-0F36-93FA-302C-47F616FFA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540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626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2C3893-BECD-F337-6C16-065721402A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48134-EFEF-6551-D2AC-C136B7E20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String Builder Common methods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71D6D9-F109-0AC1-BD90-ECC891D378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73700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533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042F-9B5D-45F8-D7AF-55B6D757E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US" sz="3200"/>
              <a:t>Simple Regular </a:t>
            </a:r>
            <a:r>
              <a:rPr lang="en-US" altLang="zh-CN" sz="3200"/>
              <a:t>Expression</a:t>
            </a:r>
            <a:endParaRPr lang="en-US" sz="3200"/>
          </a:p>
        </p:txBody>
      </p:sp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26245-AD3C-B49B-8DAC-CFB18934B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/>
          </a:bodyPr>
          <a:lstStyle/>
          <a:p>
            <a:r>
              <a:rPr lang="en-US" sz="2000">
                <a:hlinkClick r:id="rId2"/>
              </a:rPr>
              <a:t>https://docs.oracle.com/javase/8/docs/api/java/util/regex/Pattern.html#sum</a:t>
            </a:r>
            <a:endParaRPr lang="en-US" sz="2000"/>
          </a:p>
          <a:p>
            <a:endParaRPr lang="en-US" sz="2000"/>
          </a:p>
        </p:txBody>
      </p:sp>
      <p:pic>
        <p:nvPicPr>
          <p:cNvPr id="2050" name="Picture 2" descr="7 Best Regular Expression Courses for ...">
            <a:extLst>
              <a:ext uri="{FF2B5EF4-FFF2-40B4-BE49-F238E27FC236}">
                <a16:creationId xmlns:a16="http://schemas.microsoft.com/office/drawing/2014/main" id="{6F06DDCE-14D6-AADF-20C6-EC2B47E2B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2748" y="1931240"/>
            <a:ext cx="5334160" cy="299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486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2CFB6-7B0F-75C4-957E-C8763896D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How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to approach String problem?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8B37EC-6231-5ADD-7AC0-A993A4FC53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702766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81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D6F6-59F7-5C80-908A-2DBB3773E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2" y="741391"/>
            <a:ext cx="5479719" cy="1616203"/>
          </a:xfrm>
        </p:spPr>
        <p:txBody>
          <a:bodyPr anchor="b">
            <a:normAutofit/>
          </a:bodyPr>
          <a:lstStyle/>
          <a:p>
            <a:r>
              <a:rPr lang="en-US" altLang="zh-CN" sz="3200"/>
              <a:t>Leetcode 75	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E66D7-4FBA-004F-133B-37129C51C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5479719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1768 Merge String Alternatively</a:t>
            </a:r>
          </a:p>
          <a:p>
            <a:r>
              <a:rPr lang="en-US" sz="2000" dirty="0"/>
              <a:t>1071. Greatest Common Divisor of Strings</a:t>
            </a:r>
          </a:p>
          <a:p>
            <a:r>
              <a:rPr lang="en-US" sz="2000" dirty="0"/>
              <a:t>151. Reverse Words in a String</a:t>
            </a:r>
          </a:p>
          <a:p>
            <a:endParaRPr lang="en-US" sz="2000" dirty="0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F075B1E8-A234-F797-AA65-32A08C207E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87" r="3095"/>
          <a:stretch/>
        </p:blipFill>
        <p:spPr>
          <a:xfrm>
            <a:off x="7270812" y="10"/>
            <a:ext cx="4921187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CE57D37-C2D0-066B-1AE3-6F424434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4DCA44-89CF-872A-903F-96C50780E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0CC4F5-AC85-FFFA-7EB5-33C4FCE90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624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47B1A-EFC9-8E49-72C2-418A4030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1431. Kids With the greatest number of Candies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C973A-44A9-BFC5-DB90-95B1BA025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is the question asking about? What term do I not know?</a:t>
            </a:r>
          </a:p>
          <a:p>
            <a:pPr lvl="1"/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My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answer: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merge string by adding letter in alternating order, append longer string in the end</a:t>
            </a:r>
            <a:endParaRPr lang="en-US" altLang="zh-CN" dirty="0"/>
          </a:p>
          <a:p>
            <a:r>
              <a:rPr lang="en-US" altLang="zh-CN" dirty="0"/>
              <a:t>What’s the idea for this problem?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Create a StringBuilder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loop over minimum String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All character in each string alternatively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Append longer string in the end</a:t>
            </a:r>
          </a:p>
          <a:p>
            <a:r>
              <a:rPr lang="en-US" altLang="zh-CN" dirty="0"/>
              <a:t>What method I could use?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Math.min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stringBuilder.append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1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652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String </vt:lpstr>
      <vt:lpstr>String VS StringBuilder </vt:lpstr>
      <vt:lpstr>Common Method </vt:lpstr>
      <vt:lpstr>String Common methods</vt:lpstr>
      <vt:lpstr>String Builder Common methods </vt:lpstr>
      <vt:lpstr>Simple Regular Expression</vt:lpstr>
      <vt:lpstr>How to approach String problem?</vt:lpstr>
      <vt:lpstr>Leetcode 75 </vt:lpstr>
      <vt:lpstr>1431. Kids With the greatest number of Candies </vt:lpstr>
      <vt:lpstr>1071. Greatest Common Divisor of Strings </vt:lpstr>
      <vt:lpstr>151 Reverse Word in string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</dc:title>
  <dc:creator>Chen, Pengyu</dc:creator>
  <cp:lastModifiedBy>Chen, Pengyu</cp:lastModifiedBy>
  <cp:revision>1</cp:revision>
  <dcterms:created xsi:type="dcterms:W3CDTF">2024-04-13T23:59:37Z</dcterms:created>
  <dcterms:modified xsi:type="dcterms:W3CDTF">2024-04-15T00:57:51Z</dcterms:modified>
</cp:coreProperties>
</file>