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7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04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335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8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0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8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2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8D15A-1118-4388-BCB0-E431B2FA9AF5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C84AD4-2635-4608-84AD-C9F348F0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0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E5BA-0E12-AD02-65BB-82A5F2E3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723292"/>
            <a:ext cx="7766936" cy="1705708"/>
          </a:xfrm>
        </p:spPr>
        <p:txBody>
          <a:bodyPr>
            <a:normAutofit/>
          </a:bodyPr>
          <a:lstStyle/>
          <a:p>
            <a:pPr algn="ctr"/>
            <a:r>
              <a:rPr lang="en-US" sz="4100" dirty="0" err="1"/>
              <a:t>Proiect</a:t>
            </a:r>
            <a:r>
              <a:rPr lang="en-US" sz="4100" dirty="0"/>
              <a:t> Production </a:t>
            </a:r>
            <a:r>
              <a:rPr lang="en-US" sz="4100" dirty="0" err="1"/>
              <a:t>Engineerin</a:t>
            </a:r>
            <a:r>
              <a:rPr lang="ro-RO" sz="4100" dirty="0"/>
              <a:t>g</a:t>
            </a:r>
            <a:br>
              <a:rPr lang="ro-RO" sz="4100" dirty="0"/>
            </a:br>
            <a:r>
              <a:rPr lang="ro-RO" sz="4100" dirty="0"/>
              <a:t>UrlShortener</a:t>
            </a:r>
            <a:endParaRPr lang="en-US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9417A-4ED1-8FCA-3F55-56D0B199E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692"/>
            <a:ext cx="7750003" cy="1655762"/>
          </a:xfrm>
        </p:spPr>
        <p:txBody>
          <a:bodyPr/>
          <a:lstStyle/>
          <a:p>
            <a:r>
              <a:rPr lang="ro-RO" dirty="0"/>
              <a:t>Echipa SlashPol</a:t>
            </a:r>
          </a:p>
          <a:p>
            <a:r>
              <a:rPr lang="en-US" dirty="0"/>
              <a:t>Marcu Drago</a:t>
            </a:r>
            <a:r>
              <a:rPr lang="ro-RO" dirty="0"/>
              <a:t>ș-Ionuț 351, Colțoș Radu-Mihai 351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6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81CA-0DB3-9E6D-A5FD-6690841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Descrierea 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C9FD5-848D-6303-6C39-5E518E35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Tema principala a aplicatiei este similara cu servicii precum TinyURL si Bitly.</a:t>
            </a:r>
          </a:p>
          <a:p>
            <a:r>
              <a:rPr lang="ro-RO" dirty="0"/>
              <a:t>Aplicatia scurteaza URL-uri date de utilizatori.</a:t>
            </a:r>
          </a:p>
          <a:p>
            <a:r>
              <a:rPr lang="ro-RO" dirty="0"/>
              <a:t>URL-urile scurtate au tracking si expira dupa un timp.</a:t>
            </a:r>
          </a:p>
          <a:p>
            <a:r>
              <a:rPr lang="ro-RO" dirty="0"/>
              <a:t>Pentru a creea URL-uri scurtate utilizatorii trebuie sa isi creeze un cont in aplicatie.</a:t>
            </a:r>
          </a:p>
          <a:p>
            <a:r>
              <a:rPr lang="ro-RO" dirty="0"/>
              <a:t>Toate endpoint-urile expuse privind crearea, editarea, stergerea si interogarea statisticilor sunt securizate prin JWT bearer tokens.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A083-44AC-F095-B8B7-FAFDD82B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dirty="0"/>
              <a:t>Diagrama Aplicatiei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5E0C-31B0-B3CA-BD7F-38CCD5E4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1E27-CEEF-D9E8-8CF2-4C640878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latin typeface="+mj-lt"/>
                <a:ea typeface="+mj-ea"/>
                <a:cs typeface="+mj-cs"/>
              </a:rPr>
              <a:t>Testare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ED373-DF7D-318B-7752-362D8E23B4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54296" y="908892"/>
            <a:ext cx="6903720" cy="504021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53B81-A934-73D5-A700-3E684EF54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Pentru</a:t>
            </a:r>
            <a:r>
              <a:rPr lang="en-US" sz="2200" dirty="0"/>
              <a:t> </a:t>
            </a:r>
            <a:r>
              <a:rPr lang="en-US" sz="2200" dirty="0" err="1"/>
              <a:t>aplicatie</a:t>
            </a:r>
            <a:r>
              <a:rPr lang="en-US" sz="2200" dirty="0"/>
              <a:t> au </a:t>
            </a:r>
            <a:r>
              <a:rPr lang="en-US" sz="2200" dirty="0" err="1"/>
              <a:t>fost</a:t>
            </a:r>
            <a:r>
              <a:rPr lang="en-US" sz="2200" dirty="0"/>
              <a:t> </a:t>
            </a:r>
            <a:r>
              <a:rPr lang="en-US" sz="2200" dirty="0" err="1"/>
              <a:t>implementate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Teste </a:t>
            </a:r>
            <a:r>
              <a:rPr lang="en-US" sz="2200" dirty="0" err="1"/>
              <a:t>unitare</a:t>
            </a:r>
            <a:endParaRPr lang="en-US" sz="2200" dirty="0"/>
          </a:p>
          <a:p>
            <a:pPr lvl="1"/>
            <a:r>
              <a:rPr lang="en-US" sz="2200" dirty="0"/>
              <a:t>Teste de </a:t>
            </a:r>
            <a:r>
              <a:rPr lang="en-US" sz="2200" dirty="0" err="1"/>
              <a:t>integrare</a:t>
            </a:r>
            <a:endParaRPr lang="en-US" sz="2200" dirty="0"/>
          </a:p>
          <a:p>
            <a:pPr lvl="1"/>
            <a:r>
              <a:rPr lang="en-US" sz="2200" dirty="0"/>
              <a:t>Teste de </a:t>
            </a:r>
            <a:r>
              <a:rPr lang="en-US" sz="2200" dirty="0" err="1"/>
              <a:t>performanta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2574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BA14-9BF5-FB53-7156-100584C7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CI/CD cu Jenkins</a:t>
            </a: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84D6FDD2-C0E7-E7A6-7938-2B7445D9B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5" y="1572932"/>
            <a:ext cx="7598248" cy="4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4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267B-455B-28AF-1BF9-AF9EB130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9300"/>
          </a:xfrm>
        </p:spPr>
        <p:txBody>
          <a:bodyPr/>
          <a:lstStyle/>
          <a:p>
            <a:r>
              <a:rPr lang="en-US" dirty="0" err="1"/>
              <a:t>Metrici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6F1F9-CD43-3150-3FA9-18C8393B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>
            <a:normAutofit/>
          </a:bodyPr>
          <a:lstStyle/>
          <a:p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serviciul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tine de </a:t>
            </a:r>
            <a:r>
              <a:rPr lang="en-US" sz="2000" dirty="0" err="1"/>
              <a:t>scurtarea</a:t>
            </a:r>
            <a:r>
              <a:rPr lang="en-US" sz="2000" dirty="0"/>
              <a:t> URL-</a:t>
            </a:r>
            <a:r>
              <a:rPr lang="en-US" sz="2000" dirty="0" err="1"/>
              <a:t>urilor</a:t>
            </a:r>
            <a:r>
              <a:rPr lang="en-US" sz="2000" dirty="0"/>
              <a:t> au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adaugate</a:t>
            </a:r>
            <a:r>
              <a:rPr lang="en-US" sz="2000" dirty="0"/>
              <a:t> </a:t>
            </a:r>
            <a:r>
              <a:rPr lang="en-US" sz="2000" dirty="0" err="1"/>
              <a:t>metrici</a:t>
            </a:r>
            <a:r>
              <a:rPr lang="en-US" sz="2000" dirty="0"/>
              <a:t> care </a:t>
            </a:r>
            <a:r>
              <a:rPr lang="en-US" sz="2000" dirty="0" err="1"/>
              <a:t>acopera</a:t>
            </a:r>
            <a:r>
              <a:rPr lang="en-US" sz="2000" dirty="0"/>
              <a:t> </a:t>
            </a:r>
            <a:r>
              <a:rPr lang="en-US" sz="2000" dirty="0" err="1"/>
              <a:t>categoriile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Availability: Timer pe </a:t>
            </a:r>
            <a:r>
              <a:rPr lang="en-US" sz="2000" dirty="0" err="1"/>
              <a:t>metoda</a:t>
            </a:r>
            <a:r>
              <a:rPr lang="en-US" sz="2000" dirty="0"/>
              <a:t> </a:t>
            </a:r>
            <a:r>
              <a:rPr lang="en-US" sz="2000" dirty="0" err="1"/>
              <a:t>getOriginalUrl</a:t>
            </a:r>
            <a:r>
              <a:rPr lang="en-US" sz="2000" dirty="0"/>
              <a:t> care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disponibilitatea</a:t>
            </a:r>
            <a:r>
              <a:rPr lang="en-US" sz="2000" dirty="0"/>
              <a:t> </a:t>
            </a:r>
            <a:r>
              <a:rPr lang="en-US" sz="2000" dirty="0" err="1"/>
              <a:t>aplicatiei</a:t>
            </a:r>
            <a:r>
              <a:rPr lang="en-US" sz="2000" dirty="0"/>
              <a:t>, </a:t>
            </a:r>
            <a:r>
              <a:rPr lang="en-US" sz="2000" dirty="0" err="1"/>
              <a:t>masurand</a:t>
            </a:r>
            <a:r>
              <a:rPr lang="en-US" sz="2000" dirty="0"/>
              <a:t> </a:t>
            </a:r>
            <a:r>
              <a:rPr lang="en-US" sz="2000" dirty="0" err="1"/>
              <a:t>timpul</a:t>
            </a:r>
            <a:r>
              <a:rPr lang="en-US" sz="2000" dirty="0"/>
              <a:t> de </a:t>
            </a:r>
            <a:r>
              <a:rPr lang="en-US" sz="2000" dirty="0" err="1"/>
              <a:t>raspuns</a:t>
            </a:r>
            <a:r>
              <a:rPr lang="en-US" sz="2000" dirty="0"/>
              <a:t> al request-</a:t>
            </a:r>
            <a:r>
              <a:rPr lang="en-US" sz="2000" dirty="0" err="1"/>
              <a:t>ului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Performance: Timer pe </a:t>
            </a:r>
            <a:r>
              <a:rPr lang="en-US" sz="2000" dirty="0" err="1"/>
              <a:t>metoda</a:t>
            </a:r>
            <a:r>
              <a:rPr lang="en-US" sz="2000" dirty="0"/>
              <a:t> </a:t>
            </a:r>
            <a:r>
              <a:rPr lang="en-US" sz="2000" dirty="0" err="1"/>
              <a:t>createShrotUrl</a:t>
            </a:r>
            <a:r>
              <a:rPr lang="en-US" sz="2000" dirty="0"/>
              <a:t> care </a:t>
            </a:r>
            <a:r>
              <a:rPr lang="en-US" sz="2000" dirty="0" err="1"/>
              <a:t>masoara</a:t>
            </a:r>
            <a:r>
              <a:rPr lang="en-US" sz="2000" dirty="0"/>
              <a:t> </a:t>
            </a:r>
            <a:r>
              <a:rPr lang="en-US" sz="2000" dirty="0" err="1"/>
              <a:t>timpul</a:t>
            </a:r>
            <a:r>
              <a:rPr lang="en-US" sz="2000" dirty="0"/>
              <a:t> de </a:t>
            </a:r>
            <a:r>
              <a:rPr lang="en-US" sz="2000" dirty="0" err="1"/>
              <a:t>conversie</a:t>
            </a:r>
            <a:r>
              <a:rPr lang="en-US" sz="2000" dirty="0"/>
              <a:t> al </a:t>
            </a:r>
            <a:r>
              <a:rPr lang="en-US" sz="2000" dirty="0" err="1"/>
              <a:t>unui</a:t>
            </a:r>
            <a:r>
              <a:rPr lang="en-US" sz="2000" dirty="0"/>
              <a:t> URL </a:t>
            </a:r>
            <a:r>
              <a:rPr lang="en-US" sz="2000" dirty="0" err="1"/>
              <a:t>intr</a:t>
            </a:r>
            <a:r>
              <a:rPr lang="en-US" sz="2000" dirty="0"/>
              <a:t>-un URL </a:t>
            </a:r>
            <a:r>
              <a:rPr lang="en-US" sz="2000" dirty="0" err="1"/>
              <a:t>scurtat</a:t>
            </a:r>
            <a:r>
              <a:rPr lang="en-US" sz="2000" dirty="0"/>
              <a:t>. Counter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accesari</a:t>
            </a:r>
            <a:r>
              <a:rPr lang="en-US" sz="2000" dirty="0"/>
              <a:t> al URL-</a:t>
            </a:r>
            <a:r>
              <a:rPr lang="en-US" sz="2000" dirty="0" err="1"/>
              <a:t>urilor</a:t>
            </a:r>
            <a:r>
              <a:rPr lang="en-US" sz="2000" dirty="0"/>
              <a:t> </a:t>
            </a:r>
            <a:r>
              <a:rPr lang="en-US" sz="2000" dirty="0" err="1"/>
              <a:t>scurtate</a:t>
            </a:r>
            <a:r>
              <a:rPr lang="en-US" sz="2000" dirty="0"/>
              <a:t>, care </a:t>
            </a:r>
            <a:r>
              <a:rPr lang="en-US" sz="2000" dirty="0" err="1"/>
              <a:t>poate</a:t>
            </a:r>
            <a:r>
              <a:rPr lang="en-US" sz="2000" dirty="0"/>
              <a:t> fi un indicator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frecventa</a:t>
            </a:r>
            <a:r>
              <a:rPr lang="en-US" sz="2000" dirty="0"/>
              <a:t> request-</a:t>
            </a:r>
            <a:r>
              <a:rPr lang="en-US" sz="2000" dirty="0" err="1"/>
              <a:t>urilor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Quality: Doua </a:t>
            </a:r>
            <a:r>
              <a:rPr lang="en-US" sz="2000" dirty="0" err="1"/>
              <a:t>contoare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masoara</a:t>
            </a:r>
            <a:r>
              <a:rPr lang="en-US" sz="2000" dirty="0"/>
              <a:t> cate URL-</a:t>
            </a:r>
            <a:r>
              <a:rPr lang="en-US" sz="2000" dirty="0" err="1"/>
              <a:t>uri</a:t>
            </a:r>
            <a:r>
              <a:rPr lang="en-US" sz="2000" dirty="0"/>
              <a:t> </a:t>
            </a:r>
            <a:r>
              <a:rPr lang="en-US" sz="2000" dirty="0" err="1"/>
              <a:t>scurtate</a:t>
            </a:r>
            <a:r>
              <a:rPr lang="en-US" sz="2000" dirty="0"/>
              <a:t> sunt create </a:t>
            </a:r>
            <a:r>
              <a:rPr lang="en-US" sz="2000" dirty="0" err="1"/>
              <a:t>si</a:t>
            </a:r>
            <a:r>
              <a:rPr lang="en-US" sz="2000" dirty="0"/>
              <a:t> cate URL-</a:t>
            </a:r>
            <a:r>
              <a:rPr lang="en-US" sz="2000" dirty="0" err="1"/>
              <a:t>uri</a:t>
            </a:r>
            <a:r>
              <a:rPr lang="en-US" sz="2000" dirty="0"/>
              <a:t> sunt </a:t>
            </a:r>
            <a:r>
              <a:rPr lang="en-US" sz="2000" dirty="0" err="1"/>
              <a:t>sterse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ca au </a:t>
            </a:r>
            <a:r>
              <a:rPr lang="en-US" sz="2000" dirty="0" err="1"/>
              <a:t>expirat</a:t>
            </a:r>
            <a:r>
              <a:rPr lang="en-US" sz="2000" dirty="0"/>
              <a:t>. </a:t>
            </a:r>
            <a:r>
              <a:rPr lang="en-US" sz="2000" dirty="0" err="1"/>
              <a:t>Aceste</a:t>
            </a:r>
            <a:r>
              <a:rPr lang="en-US" sz="2000" dirty="0"/>
              <a:t> </a:t>
            </a:r>
            <a:r>
              <a:rPr lang="en-US" sz="2000" dirty="0" err="1"/>
              <a:t>contoare</a:t>
            </a:r>
            <a:r>
              <a:rPr lang="en-US" sz="2000" dirty="0"/>
              <a:t> </a:t>
            </a:r>
            <a:r>
              <a:rPr lang="en-US" sz="2000" dirty="0" err="1"/>
              <a:t>asigura</a:t>
            </a:r>
            <a:r>
              <a:rPr lang="en-US" sz="2000" dirty="0"/>
              <a:t> </a:t>
            </a:r>
            <a:r>
              <a:rPr lang="en-US" sz="2000" dirty="0" err="1"/>
              <a:t>consitenta</a:t>
            </a:r>
            <a:r>
              <a:rPr lang="en-US" sz="2000" dirty="0"/>
              <a:t> </a:t>
            </a:r>
            <a:r>
              <a:rPr lang="en-US" sz="2000" dirty="0" err="1"/>
              <a:t>aplicatiei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10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14AB-E296-24F7-2B5F-FCDD5627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Metrici</a:t>
            </a:r>
            <a:br>
              <a:rPr lang="en-US" dirty="0"/>
            </a:br>
            <a:r>
              <a:rPr lang="en-US" dirty="0" err="1"/>
              <a:t>Exemplu</a:t>
            </a:r>
            <a:r>
              <a:rPr lang="en-US" dirty="0"/>
              <a:t> Dashboard Grafana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85519-D442-7244-A303-0B81FF62C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70100"/>
            <a:ext cx="9626191" cy="3549050"/>
          </a:xfrm>
        </p:spPr>
      </p:pic>
    </p:spTree>
    <p:extLst>
      <p:ext uri="{BB962C8B-B14F-4D97-AF65-F5344CB8AC3E}">
        <p14:creationId xmlns:p14="http://schemas.microsoft.com/office/powerpoint/2010/main" val="54878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7ADFD-EF57-C3A0-2E55-692771E5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Alerte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46B0-BD9A-827E-A3E0-B284E263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Pentru aplicatie au fost adaugate doua alerte: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NonResponsive, alerta este declansata atunci cand aplicatia nu mai returneaza URL-uri scurtate in timp util.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TooManyLinks, alerta este declansata atunci cand sunt accesate prea des intr-o perioada scurta de timp URL-urile scurtate.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0A226-F454-161E-6798-12B3707B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23" y="1660049"/>
            <a:ext cx="5143500" cy="4706302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BFB01-9AD9-BBBC-E935-C719800B4ED5}"/>
              </a:ext>
            </a:extLst>
          </p:cNvPr>
          <p:cNvSpPr txBox="1"/>
          <p:nvPr/>
        </p:nvSpPr>
        <p:spPr>
          <a:xfrm>
            <a:off x="6096000" y="814457"/>
            <a:ext cx="44259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Exemplu</a:t>
            </a:r>
            <a:r>
              <a:rPr lang="en-US" sz="2000" dirty="0"/>
              <a:t> </a:t>
            </a:r>
            <a:r>
              <a:rPr lang="en-US" sz="2000" dirty="0" err="1"/>
              <a:t>alerta</a:t>
            </a:r>
            <a:r>
              <a:rPr lang="en-US" sz="2000" dirty="0"/>
              <a:t> </a:t>
            </a:r>
            <a:r>
              <a:rPr lang="en-US" sz="2000" dirty="0" err="1"/>
              <a:t>declansata</a:t>
            </a:r>
            <a:r>
              <a:rPr lang="en-US" sz="2000" dirty="0"/>
              <a:t> in Prometheus </a:t>
            </a:r>
          </a:p>
        </p:txBody>
      </p:sp>
    </p:spTree>
    <p:extLst>
      <p:ext uri="{BB962C8B-B14F-4D97-AF65-F5344CB8AC3E}">
        <p14:creationId xmlns:p14="http://schemas.microsoft.com/office/powerpoint/2010/main" val="22483415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257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Proiect Production Engineering UrlShortener</vt:lpstr>
      <vt:lpstr>Descrierea Aplicatiei</vt:lpstr>
      <vt:lpstr>Diagrama Aplicatiei</vt:lpstr>
      <vt:lpstr>Testare</vt:lpstr>
      <vt:lpstr>CI/CD cu Jenkins</vt:lpstr>
      <vt:lpstr>Metrici</vt:lpstr>
      <vt:lpstr>Metrici Exemplu Dashboard Grafana</vt:lpstr>
      <vt:lpstr>Alerte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Dragos Ionut</dc:creator>
  <cp:lastModifiedBy>Dragos Ionut</cp:lastModifiedBy>
  <cp:revision>1</cp:revision>
  <dcterms:created xsi:type="dcterms:W3CDTF">2025-05-10T12:42:53Z</dcterms:created>
  <dcterms:modified xsi:type="dcterms:W3CDTF">2025-05-10T13:59:16Z</dcterms:modified>
</cp:coreProperties>
</file>