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400" d="100"/>
          <a:sy n="400" d="100"/>
        </p:scale>
        <p:origin x="-8688" y="-5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4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9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1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8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6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5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0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A2D6C-F905-46C1-AF64-B6B29081E6F4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12DD-E676-4B49-876B-3A8B0CB54F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9492" y="2540988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rgbClr val="FF0000"/>
                </a:solidFill>
              </a:rPr>
              <a:t>1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6185" y="2540988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rgbClr val="FFC000"/>
                </a:solidFill>
              </a:rPr>
              <a:t>2</a:t>
            </a:r>
            <a:endParaRPr lang="pt-BR" sz="1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878" y="2540988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9571" y="2540988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rgbClr val="00B050"/>
                </a:solidFill>
              </a:rPr>
              <a:t>4</a:t>
            </a:r>
            <a:endParaRPr lang="pt-BR" sz="1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9492" y="2760063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rgbClr val="7030A0"/>
                </a:solidFill>
              </a:rPr>
              <a:t>5</a:t>
            </a:r>
            <a:endParaRPr lang="pt-BR" sz="1000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6185" y="2760063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rgbClr val="92D050"/>
                </a:solidFill>
              </a:rPr>
              <a:t>6</a:t>
            </a:r>
            <a:endParaRPr lang="pt-BR" sz="10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2878" y="2760063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endParaRPr lang="pt-BR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9571" y="2760063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pt-B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6264" y="2540988"/>
            <a:ext cx="133200" cy="13320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54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6264" y="2760063"/>
            <a:ext cx="133200" cy="133200"/>
            <a:chOff x="5186264" y="2760063"/>
            <a:chExt cx="133200" cy="133200"/>
          </a:xfrm>
        </p:grpSpPr>
        <p:sp>
          <p:nvSpPr>
            <p:cNvPr id="14" name="Rectangle 13"/>
            <p:cNvSpPr/>
            <p:nvPr/>
          </p:nvSpPr>
          <p:spPr>
            <a:xfrm>
              <a:off x="5186264" y="2760063"/>
              <a:ext cx="133200" cy="13320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tint val="93000"/>
                    <a:satMod val="150000"/>
                    <a:shade val="98000"/>
                    <a:lumMod val="102000"/>
                  </a:schemeClr>
                </a:gs>
                <a:gs pos="50000">
                  <a:schemeClr val="lt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lt1">
                    <a:shade val="63000"/>
                    <a:satMod val="12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/>
            <p:cNvPicPr>
              <a:picLocks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3143" l="9508" r="89508">
                          <a14:foregroundMark x1="36393" y1="6286" x2="36393" y2="90857"/>
                          <a14:backgroundMark x1="41639" y1="76000" x2="38361" y2="96000"/>
                          <a14:backgroundMark x1="29508" y1="81143" x2="36066" y2="9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71" t="4571" r="19836" b="6572"/>
            <a:stretch/>
          </p:blipFill>
          <p:spPr>
            <a:xfrm>
              <a:off x="5198226" y="2767263"/>
              <a:ext cx="118800" cy="1188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402957" y="2540988"/>
            <a:ext cx="133200" cy="133200"/>
            <a:chOff x="5402957" y="2540988"/>
            <a:chExt cx="133200" cy="133200"/>
          </a:xfrm>
        </p:grpSpPr>
        <p:sp>
          <p:nvSpPr>
            <p:cNvPr id="13" name="Rectangle 12"/>
            <p:cNvSpPr/>
            <p:nvPr/>
          </p:nvSpPr>
          <p:spPr>
            <a:xfrm>
              <a:off x="5402957" y="2540988"/>
              <a:ext cx="133200" cy="13320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tint val="93000"/>
                    <a:satMod val="150000"/>
                    <a:shade val="98000"/>
                    <a:lumMod val="102000"/>
                  </a:schemeClr>
                </a:gs>
                <a:gs pos="50000">
                  <a:schemeClr val="lt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lt1">
                    <a:shade val="63000"/>
                    <a:satMod val="12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1797" l="0" r="92188">
                          <a14:foregroundMark x1="44141" y1="71875" x2="37891" y2="85547"/>
                          <a14:foregroundMark x1="56641" y1="69141" x2="58203" y2="91797"/>
                          <a14:foregroundMark x1="36328" y1="68750" x2="44922" y2="86719"/>
                          <a14:foregroundMark x1="35547" y1="75391" x2="37500" y2="87500"/>
                          <a14:backgroundMark x1="41797" y1="84766" x2="41797" y2="90625"/>
                          <a14:backgroundMark x1="44141" y1="89063" x2="42188" y2="83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" b="8333"/>
            <a:stretch/>
          </p:blipFill>
          <p:spPr>
            <a:xfrm>
              <a:off x="5410157" y="2548188"/>
              <a:ext cx="118800" cy="11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4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143" l="9508" r="89508">
                        <a14:foregroundMark x1="36393" y1="6286" x2="36393" y2="90857"/>
                        <a14:backgroundMark x1="41639" y1="76000" x2="38361" y2="96000"/>
                        <a14:backgroundMark x1="29508" y1="81143" x2="36066" y2="9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71" t="4571" r="19836" b="6572"/>
          <a:stretch/>
        </p:blipFill>
        <p:spPr>
          <a:xfrm>
            <a:off x="4400551" y="2309813"/>
            <a:ext cx="1347787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797" l="0" r="92188">
                        <a14:foregroundMark x1="44141" y1="71875" x2="37891" y2="85547"/>
                        <a14:foregroundMark x1="56641" y1="69141" x2="58203" y2="91797"/>
                        <a14:foregroundMark x1="36328" y1="68750" x2="44922" y2="86719"/>
                        <a14:foregroundMark x1="35547" y1="75391" x2="37500" y2="87500"/>
                        <a14:backgroundMark x1="41797" y1="84766" x2="41797" y2="90625"/>
                        <a14:backgroundMark x1="44141" y1="89063" x2="42188" y2="83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92" b="8333"/>
          <a:stretch/>
        </p:blipFill>
        <p:spPr>
          <a:xfrm>
            <a:off x="4876800" y="2209800"/>
            <a:ext cx="2260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5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</dc:creator>
  <cp:lastModifiedBy>Anderson</cp:lastModifiedBy>
  <cp:revision>3</cp:revision>
  <dcterms:created xsi:type="dcterms:W3CDTF">2013-06-06T00:08:43Z</dcterms:created>
  <dcterms:modified xsi:type="dcterms:W3CDTF">2013-06-06T00:45:46Z</dcterms:modified>
</cp:coreProperties>
</file>