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5" autoAdjust="0"/>
    <p:restoredTop sz="94660"/>
  </p:normalViewPr>
  <p:slideViewPr>
    <p:cSldViewPr snapToGrid="0">
      <p:cViewPr>
        <p:scale>
          <a:sx n="70" d="100"/>
          <a:sy n="70" d="100"/>
        </p:scale>
        <p:origin x="256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686F-2AFD-4A52-B261-49ED32788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C7B91-5D9D-4C53-90FD-C94E5CB0C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2A25-980D-43DD-808D-73FEC93B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3B1FE-4D42-4219-B7CA-10DBD9DF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4EC0-4AFC-49B2-A5A9-5C5BB79C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77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61B6-C380-42F7-8E5D-9F2EAD7C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BB43D-2BAC-4039-9D46-A7466C0BE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5BCE-7BBE-420C-B40A-0A252449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D26B-4AA5-461D-A0C8-70B00806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25F9-A028-4A2D-9797-F5FF5C0F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79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A2767-31E1-4D24-8D9E-C2E0B65C9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7F9D4-C2B8-469B-BB84-EC9724E4E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3C88-C345-4B51-BD1B-31A968B8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1905-4AF9-4424-A8E1-41AC0176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0807-349D-4390-B289-C9C317A3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6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DE99-6866-486A-AAA6-69A0A7F9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EC5E-A1A6-452B-88AA-DFC2A738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F428-CF92-44F0-B5D7-6EC5B4E4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4FF4-B2E5-4762-B974-501DF9D0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1A5D-15EC-403C-AA6C-D9848A79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29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B951-1C98-4498-8447-11FBFCE7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D865-944E-44D2-BE96-9312C866B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5D1E-A0E1-46E5-A64B-AC4CFE6F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57ACC-392D-47F1-8422-232478B3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ED4A-8691-4050-8747-5FE6D49B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62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7B74-CAAA-4E5C-B749-48A36630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0872-9FF5-4CF3-9547-B3FE79C98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11F16-6996-4D40-A57F-F628EBB43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A4634-94B9-4921-B4CA-7CA32A9A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1716C-8715-4356-B988-1F5ED657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9A694-ABF0-429C-AF43-F61BE8E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34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DA1C-E854-41A6-BBF8-A37F5338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E83E-48D1-44F3-B5E7-5535F39F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9E27A-FD7A-453F-8968-F7E8AF3AD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AE254-731B-4BE3-9265-FC2D7507F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29841-6A14-4A39-8579-F8B35DA40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9D4C4-DF69-4640-8000-C675592B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23DBB-6FAF-43FB-9B78-C155D1DC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B7488-99CC-4B82-815B-B5169BF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14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A4D7-EF1E-407E-981A-767B0CD6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1DFC4-7F5C-4EF9-AFC2-855CEB87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2DAE-A6A1-4F54-BDEE-284C1516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BDA72-6579-454B-A74B-731B81FE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44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B6226-5828-4BDA-931E-8769004A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7B9AA-D03D-4BD8-8BCF-8FDAE36A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53FB8-40C5-471C-854A-8C6042FF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5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7632-EED8-4B9A-9186-0882E971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7274-248C-4329-9565-CDF6F680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C686-C908-4D5F-B611-E0C4D9E67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59CA1-C9C5-4505-AE09-12285E88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FD376-8C14-44D8-BE24-37B37572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D527-9BD7-412F-BB9E-6B9DBA80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94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95C4-24FA-4F52-A485-0AE22E8A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EB578-50C3-4D00-AEE9-DF6045454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BFF31-982B-4B48-A0D2-49D999AD2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D3BE0-180E-4D37-955E-A483E3C4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91FFA-1731-4B04-9EF8-DBCD9331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CFED-498D-49C4-B7E3-0D2A403D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418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CE2C3-A0F8-42B8-98C7-358D344C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30A33-C532-4B01-8D07-AAEECAF6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883C-DE35-4C87-9DBB-6E7813003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EE64-EE77-4AD0-94AD-E0964747D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A5DE-D6B9-48B7-B9C7-0930E2DC8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19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55CFD7C-1F7B-446D-9100-85130722BAB7}"/>
              </a:ext>
            </a:extLst>
          </p:cNvPr>
          <p:cNvCxnSpPr>
            <a:cxnSpLocks/>
          </p:cNvCxnSpPr>
          <p:nvPr/>
        </p:nvCxnSpPr>
        <p:spPr>
          <a:xfrm flipH="1">
            <a:off x="8515737" y="4511627"/>
            <a:ext cx="1170350" cy="442431"/>
          </a:xfrm>
          <a:prstGeom prst="straightConnector1">
            <a:avLst/>
          </a:prstGeom>
          <a:ln w="12700" cap="rnd">
            <a:solidFill>
              <a:schemeClr val="bg2">
                <a:lumMod val="90000"/>
              </a:schemeClr>
            </a:solidFill>
            <a:prstDash val="dash"/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DAD9C19F-F326-435D-9412-8D0BC245AE82}"/>
              </a:ext>
            </a:extLst>
          </p:cNvPr>
          <p:cNvSpPr/>
          <p:nvPr/>
        </p:nvSpPr>
        <p:spPr>
          <a:xfrm>
            <a:off x="6832834" y="3574939"/>
            <a:ext cx="780372" cy="292640"/>
          </a:xfrm>
          <a:prstGeom prst="diamond">
            <a:avLst/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2FF9AF1-93EA-4B32-B459-0AC53FD9D137}"/>
              </a:ext>
            </a:extLst>
          </p:cNvPr>
          <p:cNvSpPr/>
          <p:nvPr/>
        </p:nvSpPr>
        <p:spPr>
          <a:xfrm rot="5400000">
            <a:off x="6710117" y="3848676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229A7E21-AE7A-43D5-97C9-2DD789C8D614}"/>
              </a:ext>
            </a:extLst>
          </p:cNvPr>
          <p:cNvSpPr/>
          <p:nvPr/>
        </p:nvSpPr>
        <p:spPr>
          <a:xfrm rot="5400000" flipV="1">
            <a:off x="7100303" y="3848676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FDE1536-F297-4EBC-A6E3-D991FB6B242F}"/>
              </a:ext>
            </a:extLst>
          </p:cNvPr>
          <p:cNvSpPr/>
          <p:nvPr/>
        </p:nvSpPr>
        <p:spPr>
          <a:xfrm rot="5400000" flipV="1">
            <a:off x="7100303" y="4336883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6E9E6F46-AEDA-44AF-8E5B-3C0850E25526}"/>
              </a:ext>
            </a:extLst>
          </p:cNvPr>
          <p:cNvSpPr/>
          <p:nvPr/>
        </p:nvSpPr>
        <p:spPr>
          <a:xfrm rot="5400000" flipV="1">
            <a:off x="7100303" y="4824615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436B581-88F1-4D54-B4C8-13758CEF51A5}"/>
              </a:ext>
            </a:extLst>
          </p:cNvPr>
          <p:cNvSpPr/>
          <p:nvPr/>
        </p:nvSpPr>
        <p:spPr>
          <a:xfrm rot="5400000">
            <a:off x="6710116" y="4336409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553EF3B1-282D-4C37-83EE-FA070DC3C0EE}"/>
              </a:ext>
            </a:extLst>
          </p:cNvPr>
          <p:cNvSpPr/>
          <p:nvPr/>
        </p:nvSpPr>
        <p:spPr>
          <a:xfrm rot="5400000">
            <a:off x="6710115" y="4824615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C87F4BCB-CB6E-416F-8F2F-9B01E0761A32}"/>
              </a:ext>
            </a:extLst>
          </p:cNvPr>
          <p:cNvSpPr/>
          <p:nvPr/>
        </p:nvSpPr>
        <p:spPr>
          <a:xfrm rot="5400000">
            <a:off x="6319927" y="3702356"/>
            <a:ext cx="634053" cy="390186"/>
          </a:xfrm>
          <a:prstGeom prst="parallelogram">
            <a:avLst>
              <a:gd name="adj" fmla="val 37500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CFD6AC4E-11B7-4917-86DA-25A4C9624360}"/>
              </a:ext>
            </a:extLst>
          </p:cNvPr>
          <p:cNvSpPr/>
          <p:nvPr/>
        </p:nvSpPr>
        <p:spPr>
          <a:xfrm rot="5400000">
            <a:off x="6319926" y="4190088"/>
            <a:ext cx="634053" cy="390186"/>
          </a:xfrm>
          <a:prstGeom prst="parallelogram">
            <a:avLst>
              <a:gd name="adj" fmla="val 37500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4C0CE19F-FA2B-4E61-85FF-EB01C033AA7D}"/>
              </a:ext>
            </a:extLst>
          </p:cNvPr>
          <p:cNvSpPr/>
          <p:nvPr/>
        </p:nvSpPr>
        <p:spPr>
          <a:xfrm rot="5400000">
            <a:off x="6319925" y="4678295"/>
            <a:ext cx="634053" cy="390186"/>
          </a:xfrm>
          <a:prstGeom prst="parallelogram">
            <a:avLst>
              <a:gd name="adj" fmla="val 37500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3D2279E1-FDE8-4242-A74B-653315767D76}"/>
              </a:ext>
            </a:extLst>
          </p:cNvPr>
          <p:cNvSpPr/>
          <p:nvPr/>
        </p:nvSpPr>
        <p:spPr>
          <a:xfrm rot="5400000">
            <a:off x="5929734" y="3556510"/>
            <a:ext cx="634053" cy="390186"/>
          </a:xfrm>
          <a:prstGeom prst="parallelogram">
            <a:avLst>
              <a:gd name="adj" fmla="val 37500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C434E1A0-BBF8-494D-9E4F-9FAB6CAD831E}"/>
              </a:ext>
            </a:extLst>
          </p:cNvPr>
          <p:cNvSpPr/>
          <p:nvPr/>
        </p:nvSpPr>
        <p:spPr>
          <a:xfrm rot="5400000">
            <a:off x="5929733" y="4044243"/>
            <a:ext cx="634053" cy="390186"/>
          </a:xfrm>
          <a:prstGeom prst="parallelogram">
            <a:avLst>
              <a:gd name="adj" fmla="val 37500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0BBE2E7E-BA4B-45C8-B2F9-7AE7CD8B8151}"/>
              </a:ext>
            </a:extLst>
          </p:cNvPr>
          <p:cNvSpPr/>
          <p:nvPr/>
        </p:nvSpPr>
        <p:spPr>
          <a:xfrm rot="5400000">
            <a:off x="5929732" y="4532450"/>
            <a:ext cx="634053" cy="390186"/>
          </a:xfrm>
          <a:prstGeom prst="parallelogram">
            <a:avLst>
              <a:gd name="adj" fmla="val 37500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4BCDE6D-75C2-4DBE-B164-DADE24696EFA}"/>
              </a:ext>
            </a:extLst>
          </p:cNvPr>
          <p:cNvSpPr/>
          <p:nvPr/>
        </p:nvSpPr>
        <p:spPr>
          <a:xfrm>
            <a:off x="6447335" y="3430021"/>
            <a:ext cx="780372" cy="292640"/>
          </a:xfrm>
          <a:prstGeom prst="diamond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2F11025E-A5CE-403A-BF3E-24D519E3A822}"/>
              </a:ext>
            </a:extLst>
          </p:cNvPr>
          <p:cNvSpPr/>
          <p:nvPr/>
        </p:nvSpPr>
        <p:spPr>
          <a:xfrm>
            <a:off x="6057922" y="3284320"/>
            <a:ext cx="780372" cy="292640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33D64C6-0991-49D9-810D-623B8FCFA5DC}"/>
              </a:ext>
            </a:extLst>
          </p:cNvPr>
          <p:cNvSpPr/>
          <p:nvPr/>
        </p:nvSpPr>
        <p:spPr>
          <a:xfrm rot="5400000" flipV="1">
            <a:off x="7490489" y="3702356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E9738876-5BCA-4C19-871D-2267635117B7}"/>
              </a:ext>
            </a:extLst>
          </p:cNvPr>
          <p:cNvSpPr/>
          <p:nvPr/>
        </p:nvSpPr>
        <p:spPr>
          <a:xfrm rot="5400000" flipV="1">
            <a:off x="7490489" y="4190563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C1B3AC5-4C99-49B0-B8A0-CADC12F671EE}"/>
              </a:ext>
            </a:extLst>
          </p:cNvPr>
          <p:cNvSpPr/>
          <p:nvPr/>
        </p:nvSpPr>
        <p:spPr>
          <a:xfrm rot="5400000" flipV="1">
            <a:off x="7490489" y="4678296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DF05746F-27F8-4618-A3F0-6953CADC93FB}"/>
              </a:ext>
            </a:extLst>
          </p:cNvPr>
          <p:cNvSpPr/>
          <p:nvPr/>
        </p:nvSpPr>
        <p:spPr>
          <a:xfrm>
            <a:off x="7218319" y="3429856"/>
            <a:ext cx="780372" cy="292640"/>
          </a:xfrm>
          <a:prstGeom prst="diamond">
            <a:avLst/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53C7D88F-710E-4BD2-BC47-A7B0B8D74319}"/>
              </a:ext>
            </a:extLst>
          </p:cNvPr>
          <p:cNvSpPr/>
          <p:nvPr/>
        </p:nvSpPr>
        <p:spPr>
          <a:xfrm>
            <a:off x="6832037" y="3284938"/>
            <a:ext cx="780372" cy="292640"/>
          </a:xfrm>
          <a:prstGeom prst="diamond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69CEE79E-7151-40A7-9269-C1ADA9988DD1}"/>
              </a:ext>
            </a:extLst>
          </p:cNvPr>
          <p:cNvSpPr/>
          <p:nvPr/>
        </p:nvSpPr>
        <p:spPr>
          <a:xfrm>
            <a:off x="6446488" y="3138308"/>
            <a:ext cx="780372" cy="292640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B72E99A3-D747-47CD-B84A-EA776E6DAF82}"/>
              </a:ext>
            </a:extLst>
          </p:cNvPr>
          <p:cNvSpPr/>
          <p:nvPr/>
        </p:nvSpPr>
        <p:spPr>
          <a:xfrm rot="5400000" flipV="1">
            <a:off x="7880675" y="3556036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DCFCDD1B-B206-4695-95A5-287A6F2C3CF3}"/>
              </a:ext>
            </a:extLst>
          </p:cNvPr>
          <p:cNvSpPr/>
          <p:nvPr/>
        </p:nvSpPr>
        <p:spPr>
          <a:xfrm rot="5400000" flipV="1">
            <a:off x="7880675" y="4044243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1995E454-12DA-41ED-A078-0853911C1FA5}"/>
              </a:ext>
            </a:extLst>
          </p:cNvPr>
          <p:cNvSpPr/>
          <p:nvPr/>
        </p:nvSpPr>
        <p:spPr>
          <a:xfrm rot="5400000" flipV="1">
            <a:off x="7880675" y="4531975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360D1AF0-31CF-454F-BBEA-E70DF3B3BF05}"/>
              </a:ext>
            </a:extLst>
          </p:cNvPr>
          <p:cNvSpPr/>
          <p:nvPr/>
        </p:nvSpPr>
        <p:spPr>
          <a:xfrm>
            <a:off x="7608642" y="3283557"/>
            <a:ext cx="780372" cy="292640"/>
          </a:xfrm>
          <a:prstGeom prst="diamond">
            <a:avLst/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36182E21-7176-4DB1-B585-D3A8BD378C0F}"/>
              </a:ext>
            </a:extLst>
          </p:cNvPr>
          <p:cNvSpPr/>
          <p:nvPr/>
        </p:nvSpPr>
        <p:spPr>
          <a:xfrm>
            <a:off x="7222029" y="3138783"/>
            <a:ext cx="780372" cy="292640"/>
          </a:xfrm>
          <a:prstGeom prst="diamond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2B61BB01-5DF9-4F48-A400-6820E3A3FEBE}"/>
              </a:ext>
            </a:extLst>
          </p:cNvPr>
          <p:cNvSpPr/>
          <p:nvPr/>
        </p:nvSpPr>
        <p:spPr>
          <a:xfrm>
            <a:off x="6832691" y="2992442"/>
            <a:ext cx="780372" cy="292640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09FF3FAC-B05A-4802-8A94-C9CE56C85E87}"/>
              </a:ext>
            </a:extLst>
          </p:cNvPr>
          <p:cNvSpPr/>
          <p:nvPr/>
        </p:nvSpPr>
        <p:spPr>
          <a:xfrm rot="5400000" flipV="1">
            <a:off x="8270653" y="3405490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D90F199A-CC71-477A-A622-4779F35CF7C4}"/>
              </a:ext>
            </a:extLst>
          </p:cNvPr>
          <p:cNvSpPr/>
          <p:nvPr/>
        </p:nvSpPr>
        <p:spPr>
          <a:xfrm rot="5400000" flipV="1">
            <a:off x="8270653" y="3893697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231F171-891B-4503-9D27-6CC55FBABCDF}"/>
              </a:ext>
            </a:extLst>
          </p:cNvPr>
          <p:cNvSpPr/>
          <p:nvPr/>
        </p:nvSpPr>
        <p:spPr>
          <a:xfrm rot="5400000" flipV="1">
            <a:off x="8270653" y="4381429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D563883A-8CCA-4930-BAE2-8906A2901689}"/>
              </a:ext>
            </a:extLst>
          </p:cNvPr>
          <p:cNvSpPr/>
          <p:nvPr/>
        </p:nvSpPr>
        <p:spPr>
          <a:xfrm>
            <a:off x="7993538" y="3137381"/>
            <a:ext cx="780372" cy="292640"/>
          </a:xfrm>
          <a:prstGeom prst="diamond">
            <a:avLst/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AB683B87-8226-4512-9C89-F043C311A84C}"/>
              </a:ext>
            </a:extLst>
          </p:cNvPr>
          <p:cNvSpPr/>
          <p:nvPr/>
        </p:nvSpPr>
        <p:spPr>
          <a:xfrm>
            <a:off x="7606925" y="2992607"/>
            <a:ext cx="780372" cy="292640"/>
          </a:xfrm>
          <a:prstGeom prst="diamond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FCC93A11-CD1E-49AE-9F69-62615566A04E}"/>
              </a:ext>
            </a:extLst>
          </p:cNvPr>
          <p:cNvSpPr/>
          <p:nvPr/>
        </p:nvSpPr>
        <p:spPr>
          <a:xfrm>
            <a:off x="7217587" y="2846266"/>
            <a:ext cx="780372" cy="292640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D35DAE-1C6D-4B74-B6BE-2B08A04816F3}"/>
              </a:ext>
            </a:extLst>
          </p:cNvPr>
          <p:cNvSpPr txBox="1"/>
          <p:nvPr/>
        </p:nvSpPr>
        <p:spPr>
          <a:xfrm>
            <a:off x="9083040" y="4283870"/>
            <a:ext cx="712053" cy="400110"/>
          </a:xfrm>
          <a:prstGeom prst="rect">
            <a:avLst/>
          </a:prstGeom>
          <a:noFill/>
          <a:scene3d>
            <a:camera prst="isometricOffAxis1Right">
              <a:rot lat="2400002" lon="19799999" rev="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2">
                    <a:lumMod val="90000"/>
                  </a:schemeClr>
                </a:solidFill>
                <a:cs typeface="Aharoni" panose="020B0604020202020204" pitchFamily="2" charset="-79"/>
              </a:rPr>
              <a:t>Time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429628-DCEB-4C5B-909A-7A38EB36A69A}"/>
              </a:ext>
            </a:extLst>
          </p:cNvPr>
          <p:cNvCxnSpPr>
            <a:cxnSpLocks/>
          </p:cNvCxnSpPr>
          <p:nvPr/>
        </p:nvCxnSpPr>
        <p:spPr>
          <a:xfrm flipH="1">
            <a:off x="7417329" y="4929991"/>
            <a:ext cx="1170350" cy="442431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4E56EB9-0530-4168-8F8E-A171CCB1A224}"/>
              </a:ext>
            </a:extLst>
          </p:cNvPr>
          <p:cNvSpPr txBox="1"/>
          <p:nvPr/>
        </p:nvSpPr>
        <p:spPr>
          <a:xfrm>
            <a:off x="4101319" y="4160741"/>
            <a:ext cx="1131592" cy="400110"/>
          </a:xfrm>
          <a:prstGeom prst="rect">
            <a:avLst/>
          </a:prstGeom>
          <a:noFill/>
          <a:scene3d>
            <a:camera prst="isometricOffAxis2Left">
              <a:rot lat="2400000" lon="1560000" rev="2148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2">
                    <a:lumMod val="90000"/>
                  </a:schemeClr>
                </a:solidFill>
              </a:rPr>
              <a:t>Category</a:t>
            </a:r>
            <a:endParaRPr lang="nl-NL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AFFD96-D58D-4040-88BA-432332B44BAB}"/>
              </a:ext>
            </a:extLst>
          </p:cNvPr>
          <p:cNvCxnSpPr>
            <a:cxnSpLocks/>
          </p:cNvCxnSpPr>
          <p:nvPr/>
        </p:nvCxnSpPr>
        <p:spPr>
          <a:xfrm flipV="1">
            <a:off x="5948944" y="2306898"/>
            <a:ext cx="0" cy="2331142"/>
          </a:xfrm>
          <a:prstGeom prst="straightConnector1">
            <a:avLst/>
          </a:prstGeom>
          <a:ln w="12700" cap="rnd">
            <a:solidFill>
              <a:schemeClr val="bg2">
                <a:lumMod val="90000"/>
              </a:schemeClr>
            </a:solidFill>
            <a:prstDash val="dash"/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5348A15-01B7-486E-B064-95015D1F8F50}"/>
              </a:ext>
            </a:extLst>
          </p:cNvPr>
          <p:cNvSpPr txBox="1"/>
          <p:nvPr/>
        </p:nvSpPr>
        <p:spPr>
          <a:xfrm rot="16200000">
            <a:off x="5172469" y="2578716"/>
            <a:ext cx="1354853" cy="400110"/>
          </a:xfrm>
          <a:prstGeom prst="rect">
            <a:avLst/>
          </a:prstGeom>
          <a:noFill/>
          <a:scene3d>
            <a:camera prst="obliqueTopLeft">
              <a:rot lat="17400000" lon="0" rev="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2">
                    <a:lumMod val="90000"/>
                  </a:schemeClr>
                </a:solidFill>
              </a:rPr>
              <a:t>Location</a:t>
            </a:r>
            <a:endParaRPr lang="nl-NL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969B025-6FB6-47A6-AA9D-7F84BD1383F1}"/>
              </a:ext>
            </a:extLst>
          </p:cNvPr>
          <p:cNvCxnSpPr>
            <a:cxnSpLocks/>
          </p:cNvCxnSpPr>
          <p:nvPr/>
        </p:nvCxnSpPr>
        <p:spPr>
          <a:xfrm flipH="1">
            <a:off x="7807515" y="5067349"/>
            <a:ext cx="411847" cy="152610"/>
          </a:xfrm>
          <a:prstGeom prst="straightConnector1">
            <a:avLst/>
          </a:prstGeom>
          <a:ln w="0" cap="rnd">
            <a:solidFill>
              <a:schemeClr val="bg2">
                <a:lumMod val="50000"/>
              </a:schemeClr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C658539-B1A0-4662-A89C-35B7F3EB2837}"/>
              </a:ext>
            </a:extLst>
          </p:cNvPr>
          <p:cNvSpPr txBox="1"/>
          <p:nvPr/>
        </p:nvSpPr>
        <p:spPr>
          <a:xfrm>
            <a:off x="6696359" y="534045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2">
                    <a:lumMod val="50000"/>
                  </a:schemeClr>
                </a:solidFill>
              </a:rPr>
              <a:t>Bikes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49FAD2-5E3B-4714-B298-C7308C2F246E}"/>
              </a:ext>
            </a:extLst>
          </p:cNvPr>
          <p:cNvSpPr txBox="1"/>
          <p:nvPr/>
        </p:nvSpPr>
        <p:spPr>
          <a:xfrm>
            <a:off x="6363880" y="5196405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2">
                    <a:lumMod val="50000"/>
                  </a:schemeClr>
                </a:solidFill>
              </a:rPr>
              <a:t>Cars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0FC476-0FCD-4DC9-906C-2D1FEF6FA621}"/>
              </a:ext>
            </a:extLst>
          </p:cNvPr>
          <p:cNvSpPr txBox="1"/>
          <p:nvPr/>
        </p:nvSpPr>
        <p:spPr>
          <a:xfrm>
            <a:off x="5678245" y="5053503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Appliance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1B368E-D7C4-4223-B632-586785FC4F96}"/>
              </a:ext>
            </a:extLst>
          </p:cNvPr>
          <p:cNvSpPr txBox="1"/>
          <p:nvPr/>
        </p:nvSpPr>
        <p:spPr>
          <a:xfrm>
            <a:off x="7247981" y="5372422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Q1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A703BE-B5E0-437C-9AD0-EFC8A45442CD}"/>
              </a:ext>
            </a:extLst>
          </p:cNvPr>
          <p:cNvSpPr txBox="1"/>
          <p:nvPr/>
        </p:nvSpPr>
        <p:spPr>
          <a:xfrm>
            <a:off x="7632002" y="5225039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Q2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C0583F-D1EA-44DD-9B24-AF2240AD4281}"/>
              </a:ext>
            </a:extLst>
          </p:cNvPr>
          <p:cNvSpPr txBox="1"/>
          <p:nvPr/>
        </p:nvSpPr>
        <p:spPr>
          <a:xfrm>
            <a:off x="8050460" y="506119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Q3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647E0B-CD2C-45C6-913D-F9F92A6B14CC}"/>
              </a:ext>
            </a:extLst>
          </p:cNvPr>
          <p:cNvSpPr txBox="1"/>
          <p:nvPr/>
        </p:nvSpPr>
        <p:spPr>
          <a:xfrm>
            <a:off x="8413322" y="4929269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Q4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7ED8F9-D144-4907-83BF-791FA1532B12}"/>
              </a:ext>
            </a:extLst>
          </p:cNvPr>
          <p:cNvCxnSpPr>
            <a:cxnSpLocks/>
          </p:cNvCxnSpPr>
          <p:nvPr/>
        </p:nvCxnSpPr>
        <p:spPr>
          <a:xfrm flipV="1">
            <a:off x="5948944" y="3714040"/>
            <a:ext cx="0" cy="449042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82D5BFD-875F-47B3-9B0A-F2B71E3A5DA1}"/>
              </a:ext>
            </a:extLst>
          </p:cNvPr>
          <p:cNvSpPr txBox="1"/>
          <p:nvPr/>
        </p:nvSpPr>
        <p:spPr>
          <a:xfrm>
            <a:off x="5402407" y="4493322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E1ACA19-7010-4219-B1A6-5F13455FB47A}"/>
              </a:ext>
            </a:extLst>
          </p:cNvPr>
          <p:cNvSpPr txBox="1"/>
          <p:nvPr/>
        </p:nvSpPr>
        <p:spPr>
          <a:xfrm>
            <a:off x="5547327" y="40262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USA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2C0EAFA-7BAB-4C0D-95C3-2DA5D339E892}"/>
              </a:ext>
            </a:extLst>
          </p:cNvPr>
          <p:cNvSpPr txBox="1"/>
          <p:nvPr/>
        </p:nvSpPr>
        <p:spPr>
          <a:xfrm>
            <a:off x="5569871" y="3574939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Asia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A4C36-D837-49AC-92E5-3F1F1B7BDBE6}"/>
              </a:ext>
            </a:extLst>
          </p:cNvPr>
          <p:cNvCxnSpPr>
            <a:cxnSpLocks/>
          </p:cNvCxnSpPr>
          <p:nvPr/>
        </p:nvCxnSpPr>
        <p:spPr>
          <a:xfrm>
            <a:off x="4251960" y="4331726"/>
            <a:ext cx="2773358" cy="1028236"/>
          </a:xfrm>
          <a:prstGeom prst="straightConnector1">
            <a:avLst/>
          </a:prstGeom>
          <a:ln w="12700" cap="rnd">
            <a:solidFill>
              <a:schemeClr val="bg2">
                <a:lumMod val="90000"/>
              </a:schemeClr>
            </a:solidFill>
            <a:prstDash val="dash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2CE0023-B5A7-4A46-921C-8C7D2ED84E39}"/>
              </a:ext>
            </a:extLst>
          </p:cNvPr>
          <p:cNvCxnSpPr>
            <a:cxnSpLocks/>
          </p:cNvCxnSpPr>
          <p:nvPr/>
        </p:nvCxnSpPr>
        <p:spPr>
          <a:xfrm>
            <a:off x="6234588" y="5064361"/>
            <a:ext cx="406216" cy="150022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F5EF9E7-2614-47C5-933E-E4BABC1E0E41}"/>
              </a:ext>
            </a:extLst>
          </p:cNvPr>
          <p:cNvCxnSpPr>
            <a:cxnSpLocks/>
          </p:cNvCxnSpPr>
          <p:nvPr/>
        </p:nvCxnSpPr>
        <p:spPr>
          <a:xfrm>
            <a:off x="6627127" y="5214254"/>
            <a:ext cx="392327" cy="146094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975CED9-7A78-4D0A-A819-31BB2DB22A04}"/>
              </a:ext>
            </a:extLst>
          </p:cNvPr>
          <p:cNvCxnSpPr>
            <a:cxnSpLocks/>
          </p:cNvCxnSpPr>
          <p:nvPr/>
        </p:nvCxnSpPr>
        <p:spPr>
          <a:xfrm flipV="1">
            <a:off x="5948944" y="4167390"/>
            <a:ext cx="0" cy="449042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DCCEDDC-F68A-4D4B-AE3E-FD1EB1FD3FC6}"/>
              </a:ext>
            </a:extLst>
          </p:cNvPr>
          <p:cNvGrpSpPr/>
          <p:nvPr/>
        </p:nvGrpSpPr>
        <p:grpSpPr>
          <a:xfrm>
            <a:off x="6842212" y="3593696"/>
            <a:ext cx="758594" cy="759618"/>
            <a:chOff x="2393771" y="946033"/>
            <a:chExt cx="2341129" cy="2344292"/>
          </a:xfrm>
        </p:grpSpPr>
        <p:sp>
          <p:nvSpPr>
            <p:cNvPr id="139" name="Diamond 138">
              <a:extLst>
                <a:ext uri="{FF2B5EF4-FFF2-40B4-BE49-F238E27FC236}">
                  <a16:creationId xmlns:a16="http://schemas.microsoft.com/office/drawing/2014/main" id="{66B710EC-BA39-409C-8284-441309B81DB3}"/>
                </a:ext>
              </a:extLst>
            </p:cNvPr>
            <p:cNvSpPr/>
            <p:nvPr/>
          </p:nvSpPr>
          <p:spPr>
            <a:xfrm>
              <a:off x="3174939" y="1528530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0" name="Parallelogram 139">
              <a:extLst>
                <a:ext uri="{FF2B5EF4-FFF2-40B4-BE49-F238E27FC236}">
                  <a16:creationId xmlns:a16="http://schemas.microsoft.com/office/drawing/2014/main" id="{9D828CFA-D77D-453C-818D-BC933F64BDD1}"/>
                </a:ext>
              </a:extLst>
            </p:cNvPr>
            <p:cNvSpPr/>
            <p:nvPr/>
          </p:nvSpPr>
          <p:spPr>
            <a:xfrm rot="5400000">
              <a:off x="3052222" y="1802267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CFE5D303-0506-49B7-8A3F-06E9C361DC07}"/>
                </a:ext>
              </a:extLst>
            </p:cNvPr>
            <p:cNvSpPr/>
            <p:nvPr/>
          </p:nvSpPr>
          <p:spPr>
            <a:xfrm rot="5400000" flipV="1">
              <a:off x="3442408" y="1802267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11070D78-B63A-484C-A49E-EBE76852BF46}"/>
                </a:ext>
              </a:extLst>
            </p:cNvPr>
            <p:cNvSpPr/>
            <p:nvPr/>
          </p:nvSpPr>
          <p:spPr>
            <a:xfrm rot="5400000" flipV="1">
              <a:off x="3442408" y="2290474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59EE44B0-4306-40FC-B97C-9307C4BA0457}"/>
                </a:ext>
              </a:extLst>
            </p:cNvPr>
            <p:cNvSpPr/>
            <p:nvPr/>
          </p:nvSpPr>
          <p:spPr>
            <a:xfrm rot="5400000" flipV="1">
              <a:off x="3442408" y="2778206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4" name="Parallelogram 143">
              <a:extLst>
                <a:ext uri="{FF2B5EF4-FFF2-40B4-BE49-F238E27FC236}">
                  <a16:creationId xmlns:a16="http://schemas.microsoft.com/office/drawing/2014/main" id="{89A80FE1-4223-413D-9273-08B1A33CC61E}"/>
                </a:ext>
              </a:extLst>
            </p:cNvPr>
            <p:cNvSpPr/>
            <p:nvPr/>
          </p:nvSpPr>
          <p:spPr>
            <a:xfrm rot="5400000">
              <a:off x="3052221" y="2290000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5" name="Parallelogram 144">
              <a:extLst>
                <a:ext uri="{FF2B5EF4-FFF2-40B4-BE49-F238E27FC236}">
                  <a16:creationId xmlns:a16="http://schemas.microsoft.com/office/drawing/2014/main" id="{7B8BEED0-F009-453A-8556-FD590A8ED712}"/>
                </a:ext>
              </a:extLst>
            </p:cNvPr>
            <p:cNvSpPr/>
            <p:nvPr/>
          </p:nvSpPr>
          <p:spPr>
            <a:xfrm rot="5400000">
              <a:off x="3052220" y="2778206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6" name="Parallelogram 145">
              <a:extLst>
                <a:ext uri="{FF2B5EF4-FFF2-40B4-BE49-F238E27FC236}">
                  <a16:creationId xmlns:a16="http://schemas.microsoft.com/office/drawing/2014/main" id="{BD35687A-E693-424F-B809-A39743AA876C}"/>
                </a:ext>
              </a:extLst>
            </p:cNvPr>
            <p:cNvSpPr/>
            <p:nvPr/>
          </p:nvSpPr>
          <p:spPr>
            <a:xfrm rot="5400000">
              <a:off x="2662032" y="1655947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7" name="Parallelogram 146">
              <a:extLst>
                <a:ext uri="{FF2B5EF4-FFF2-40B4-BE49-F238E27FC236}">
                  <a16:creationId xmlns:a16="http://schemas.microsoft.com/office/drawing/2014/main" id="{FF52FA3F-5E5B-4EC8-A466-9DDF7F1D99A8}"/>
                </a:ext>
              </a:extLst>
            </p:cNvPr>
            <p:cNvSpPr/>
            <p:nvPr/>
          </p:nvSpPr>
          <p:spPr>
            <a:xfrm rot="5400000">
              <a:off x="2662031" y="2143679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8" name="Parallelogram 147">
              <a:extLst>
                <a:ext uri="{FF2B5EF4-FFF2-40B4-BE49-F238E27FC236}">
                  <a16:creationId xmlns:a16="http://schemas.microsoft.com/office/drawing/2014/main" id="{4E25DA98-1F52-44FA-8142-10E8C86CE7DD}"/>
                </a:ext>
              </a:extLst>
            </p:cNvPr>
            <p:cNvSpPr/>
            <p:nvPr/>
          </p:nvSpPr>
          <p:spPr>
            <a:xfrm rot="5400000">
              <a:off x="2662030" y="2631886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9" name="Parallelogram 148">
              <a:extLst>
                <a:ext uri="{FF2B5EF4-FFF2-40B4-BE49-F238E27FC236}">
                  <a16:creationId xmlns:a16="http://schemas.microsoft.com/office/drawing/2014/main" id="{B6FEE922-13EC-41AA-864E-55E44D5423AC}"/>
                </a:ext>
              </a:extLst>
            </p:cNvPr>
            <p:cNvSpPr/>
            <p:nvPr/>
          </p:nvSpPr>
          <p:spPr>
            <a:xfrm rot="5400000">
              <a:off x="2271839" y="1510101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0" name="Parallelogram 149">
              <a:extLst>
                <a:ext uri="{FF2B5EF4-FFF2-40B4-BE49-F238E27FC236}">
                  <a16:creationId xmlns:a16="http://schemas.microsoft.com/office/drawing/2014/main" id="{81162F0E-DC56-4C86-930E-87B122C63D2A}"/>
                </a:ext>
              </a:extLst>
            </p:cNvPr>
            <p:cNvSpPr/>
            <p:nvPr/>
          </p:nvSpPr>
          <p:spPr>
            <a:xfrm rot="5400000">
              <a:off x="2271838" y="1997834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1" name="Parallelogram 150">
              <a:extLst>
                <a:ext uri="{FF2B5EF4-FFF2-40B4-BE49-F238E27FC236}">
                  <a16:creationId xmlns:a16="http://schemas.microsoft.com/office/drawing/2014/main" id="{6F31CCA4-9E91-47A8-B854-D29D987C9E2C}"/>
                </a:ext>
              </a:extLst>
            </p:cNvPr>
            <p:cNvSpPr/>
            <p:nvPr/>
          </p:nvSpPr>
          <p:spPr>
            <a:xfrm rot="5400000">
              <a:off x="2271837" y="2486041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2" name="Diamond 151">
              <a:extLst>
                <a:ext uri="{FF2B5EF4-FFF2-40B4-BE49-F238E27FC236}">
                  <a16:creationId xmlns:a16="http://schemas.microsoft.com/office/drawing/2014/main" id="{1BA54D26-D093-4B1B-A8B7-E5F9F103E0E3}"/>
                </a:ext>
              </a:extLst>
            </p:cNvPr>
            <p:cNvSpPr/>
            <p:nvPr/>
          </p:nvSpPr>
          <p:spPr>
            <a:xfrm>
              <a:off x="2789440" y="1383612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3" name="Diamond 152">
              <a:extLst>
                <a:ext uri="{FF2B5EF4-FFF2-40B4-BE49-F238E27FC236}">
                  <a16:creationId xmlns:a16="http://schemas.microsoft.com/office/drawing/2014/main" id="{15422F54-992D-42C7-B7DC-12A2284BD813}"/>
                </a:ext>
              </a:extLst>
            </p:cNvPr>
            <p:cNvSpPr/>
            <p:nvPr/>
          </p:nvSpPr>
          <p:spPr>
            <a:xfrm>
              <a:off x="2400027" y="1237911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4" name="Parallelogram 153">
              <a:extLst>
                <a:ext uri="{FF2B5EF4-FFF2-40B4-BE49-F238E27FC236}">
                  <a16:creationId xmlns:a16="http://schemas.microsoft.com/office/drawing/2014/main" id="{1EC38ADC-4103-4DB9-AA09-05C5B13E1739}"/>
                </a:ext>
              </a:extLst>
            </p:cNvPr>
            <p:cNvSpPr/>
            <p:nvPr/>
          </p:nvSpPr>
          <p:spPr>
            <a:xfrm rot="5400000" flipV="1">
              <a:off x="3832594" y="1655947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5" name="Parallelogram 154">
              <a:extLst>
                <a:ext uri="{FF2B5EF4-FFF2-40B4-BE49-F238E27FC236}">
                  <a16:creationId xmlns:a16="http://schemas.microsoft.com/office/drawing/2014/main" id="{C71BEE66-21A9-4BA9-8484-85CDFE6D6CCF}"/>
                </a:ext>
              </a:extLst>
            </p:cNvPr>
            <p:cNvSpPr/>
            <p:nvPr/>
          </p:nvSpPr>
          <p:spPr>
            <a:xfrm rot="5400000" flipV="1">
              <a:off x="3832594" y="2144154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6" name="Parallelogram 155">
              <a:extLst>
                <a:ext uri="{FF2B5EF4-FFF2-40B4-BE49-F238E27FC236}">
                  <a16:creationId xmlns:a16="http://schemas.microsoft.com/office/drawing/2014/main" id="{ADD5F27C-F0DA-47F1-AA9E-B72982F71FBE}"/>
                </a:ext>
              </a:extLst>
            </p:cNvPr>
            <p:cNvSpPr/>
            <p:nvPr/>
          </p:nvSpPr>
          <p:spPr>
            <a:xfrm rot="5400000" flipV="1">
              <a:off x="3832594" y="2631887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7" name="Diamond 156">
              <a:extLst>
                <a:ext uri="{FF2B5EF4-FFF2-40B4-BE49-F238E27FC236}">
                  <a16:creationId xmlns:a16="http://schemas.microsoft.com/office/drawing/2014/main" id="{CD33580F-1DA9-4218-99FF-8EC984AF2139}"/>
                </a:ext>
              </a:extLst>
            </p:cNvPr>
            <p:cNvSpPr/>
            <p:nvPr/>
          </p:nvSpPr>
          <p:spPr>
            <a:xfrm>
              <a:off x="3560424" y="1383447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8" name="Diamond 157">
              <a:extLst>
                <a:ext uri="{FF2B5EF4-FFF2-40B4-BE49-F238E27FC236}">
                  <a16:creationId xmlns:a16="http://schemas.microsoft.com/office/drawing/2014/main" id="{8D6A1BED-00E8-461A-B649-A3A05E0B3778}"/>
                </a:ext>
              </a:extLst>
            </p:cNvPr>
            <p:cNvSpPr/>
            <p:nvPr/>
          </p:nvSpPr>
          <p:spPr>
            <a:xfrm>
              <a:off x="3174142" y="1238529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2635992A-4C2D-43FA-A792-B623278011CC}"/>
                </a:ext>
              </a:extLst>
            </p:cNvPr>
            <p:cNvSpPr/>
            <p:nvPr/>
          </p:nvSpPr>
          <p:spPr>
            <a:xfrm>
              <a:off x="2788593" y="1091899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0" name="Parallelogram 159">
              <a:extLst>
                <a:ext uri="{FF2B5EF4-FFF2-40B4-BE49-F238E27FC236}">
                  <a16:creationId xmlns:a16="http://schemas.microsoft.com/office/drawing/2014/main" id="{3E2A3FE3-64FF-4BEC-93A4-FD309FE29008}"/>
                </a:ext>
              </a:extLst>
            </p:cNvPr>
            <p:cNvSpPr/>
            <p:nvPr/>
          </p:nvSpPr>
          <p:spPr>
            <a:xfrm rot="5400000" flipV="1">
              <a:off x="4222780" y="1509627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1" name="Parallelogram 160">
              <a:extLst>
                <a:ext uri="{FF2B5EF4-FFF2-40B4-BE49-F238E27FC236}">
                  <a16:creationId xmlns:a16="http://schemas.microsoft.com/office/drawing/2014/main" id="{320817F4-75BA-4E4B-9B01-2B14A4BD590E}"/>
                </a:ext>
              </a:extLst>
            </p:cNvPr>
            <p:cNvSpPr/>
            <p:nvPr/>
          </p:nvSpPr>
          <p:spPr>
            <a:xfrm rot="5400000" flipV="1">
              <a:off x="4222780" y="1997834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2" name="Parallelogram 161">
              <a:extLst>
                <a:ext uri="{FF2B5EF4-FFF2-40B4-BE49-F238E27FC236}">
                  <a16:creationId xmlns:a16="http://schemas.microsoft.com/office/drawing/2014/main" id="{2B152ECC-9DFC-489E-AD16-2D1FAA7D321F}"/>
                </a:ext>
              </a:extLst>
            </p:cNvPr>
            <p:cNvSpPr/>
            <p:nvPr/>
          </p:nvSpPr>
          <p:spPr>
            <a:xfrm rot="5400000" flipV="1">
              <a:off x="4222780" y="2485566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3" name="Diamond 162">
              <a:extLst>
                <a:ext uri="{FF2B5EF4-FFF2-40B4-BE49-F238E27FC236}">
                  <a16:creationId xmlns:a16="http://schemas.microsoft.com/office/drawing/2014/main" id="{E5A12537-4653-455D-ADA9-193FC15447DB}"/>
                </a:ext>
              </a:extLst>
            </p:cNvPr>
            <p:cNvSpPr/>
            <p:nvPr/>
          </p:nvSpPr>
          <p:spPr>
            <a:xfrm>
              <a:off x="3950747" y="1237148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4" name="Diamond 163">
              <a:extLst>
                <a:ext uri="{FF2B5EF4-FFF2-40B4-BE49-F238E27FC236}">
                  <a16:creationId xmlns:a16="http://schemas.microsoft.com/office/drawing/2014/main" id="{5ECB0589-1968-4650-A792-AEB594A95BF4}"/>
                </a:ext>
              </a:extLst>
            </p:cNvPr>
            <p:cNvSpPr/>
            <p:nvPr/>
          </p:nvSpPr>
          <p:spPr>
            <a:xfrm>
              <a:off x="3564134" y="1092374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5" name="Diamond 164">
              <a:extLst>
                <a:ext uri="{FF2B5EF4-FFF2-40B4-BE49-F238E27FC236}">
                  <a16:creationId xmlns:a16="http://schemas.microsoft.com/office/drawing/2014/main" id="{32D0B5E0-BAB3-49EB-878B-79097D37C357}"/>
                </a:ext>
              </a:extLst>
            </p:cNvPr>
            <p:cNvSpPr/>
            <p:nvPr/>
          </p:nvSpPr>
          <p:spPr>
            <a:xfrm>
              <a:off x="3174796" y="946033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" name="Teardrop 2">
            <a:extLst>
              <a:ext uri="{FF2B5EF4-FFF2-40B4-BE49-F238E27FC236}">
                <a16:creationId xmlns:a16="http://schemas.microsoft.com/office/drawing/2014/main" id="{75FFF4D7-1F3A-A74B-B7E9-D526DC9D19A6}"/>
              </a:ext>
            </a:extLst>
          </p:cNvPr>
          <p:cNvSpPr/>
          <p:nvPr/>
        </p:nvSpPr>
        <p:spPr>
          <a:xfrm rot="10961744">
            <a:off x="8105093" y="932306"/>
            <a:ext cx="2502053" cy="2382096"/>
          </a:xfrm>
          <a:prstGeom prst="teardrop">
            <a:avLst>
              <a:gd name="adj" fmla="val 135140"/>
            </a:avLst>
          </a:prstGeom>
          <a:solidFill>
            <a:schemeClr val="bg2">
              <a:lumMod val="90000"/>
              <a:alpha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B04413-A16B-7342-BA5F-5CB660D898A0}"/>
              </a:ext>
            </a:extLst>
          </p:cNvPr>
          <p:cNvGrpSpPr/>
          <p:nvPr/>
        </p:nvGrpSpPr>
        <p:grpSpPr>
          <a:xfrm>
            <a:off x="8194676" y="1253945"/>
            <a:ext cx="2222604" cy="1672875"/>
            <a:chOff x="8278261" y="1452315"/>
            <a:chExt cx="2222604" cy="1672875"/>
          </a:xfrm>
        </p:grpSpPr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125B5C-2407-4538-9911-0AF8B12878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5004" y="2734963"/>
              <a:ext cx="488949" cy="183587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oval" w="sm" len="med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9B07276B-27EC-4298-8BB8-CE39627DE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21596" y="2805097"/>
              <a:ext cx="55032" cy="20085"/>
            </a:xfrm>
            <a:prstGeom prst="straightConnector1">
              <a:avLst/>
            </a:prstGeom>
            <a:ln w="0" cap="rnd">
              <a:solidFill>
                <a:schemeClr val="bg2">
                  <a:lumMod val="50000"/>
                </a:schemeClr>
              </a:solidFill>
              <a:bevel/>
              <a:headEnd type="none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D72DC01-6433-4B3A-A6CA-D66787BEC436}"/>
                </a:ext>
              </a:extLst>
            </p:cNvPr>
            <p:cNvSpPr txBox="1"/>
            <p:nvPr/>
          </p:nvSpPr>
          <p:spPr>
            <a:xfrm>
              <a:off x="9140401" y="2876735"/>
              <a:ext cx="3882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Race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DBB4E6A-B5EC-43B5-ACC8-04E269376404}"/>
                </a:ext>
              </a:extLst>
            </p:cNvPr>
            <p:cNvSpPr txBox="1"/>
            <p:nvPr/>
          </p:nvSpPr>
          <p:spPr>
            <a:xfrm>
              <a:off x="9548053" y="2909746"/>
              <a:ext cx="5148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January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0F760C7C-2E25-4302-8A62-C5BDBF119272}"/>
                </a:ext>
              </a:extLst>
            </p:cNvPr>
            <p:cNvCxnSpPr>
              <a:cxnSpLocks/>
            </p:cNvCxnSpPr>
            <p:nvPr/>
          </p:nvCxnSpPr>
          <p:spPr>
            <a:xfrm>
              <a:off x="8922834" y="2737729"/>
              <a:ext cx="250859" cy="92329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round/>
              <a:headEnd type="oval" w="sm" len="med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84F56E-3A25-4BC4-8082-68B044DEB6F1}"/>
                </a:ext>
              </a:extLst>
            </p:cNvPr>
            <p:cNvCxnSpPr>
              <a:cxnSpLocks/>
            </p:cNvCxnSpPr>
            <p:nvPr/>
          </p:nvCxnSpPr>
          <p:spPr>
            <a:xfrm>
              <a:off x="9157268" y="2822935"/>
              <a:ext cx="241635" cy="90668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round/>
              <a:headEnd type="none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42C9058-C872-41E4-8DFB-A3A3F3FAC0DF}"/>
                </a:ext>
              </a:extLst>
            </p:cNvPr>
            <p:cNvGrpSpPr/>
            <p:nvPr/>
          </p:nvGrpSpPr>
          <p:grpSpPr>
            <a:xfrm>
              <a:off x="8818449" y="1452315"/>
              <a:ext cx="1449031" cy="1450988"/>
              <a:chOff x="2393771" y="946033"/>
              <a:chExt cx="2341129" cy="2344292"/>
            </a:xfrm>
          </p:grpSpPr>
          <p:sp>
            <p:nvSpPr>
              <p:cNvPr id="182" name="Diamond 181">
                <a:extLst>
                  <a:ext uri="{FF2B5EF4-FFF2-40B4-BE49-F238E27FC236}">
                    <a16:creationId xmlns:a16="http://schemas.microsoft.com/office/drawing/2014/main" id="{DF483D38-FEE8-46F6-8E53-7A9CE3D1399B}"/>
                  </a:ext>
                </a:extLst>
              </p:cNvPr>
              <p:cNvSpPr/>
              <p:nvPr/>
            </p:nvSpPr>
            <p:spPr>
              <a:xfrm>
                <a:off x="3174939" y="1528530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3352E408-F899-47B5-B853-4D52B620117C}"/>
                  </a:ext>
                </a:extLst>
              </p:cNvPr>
              <p:cNvSpPr/>
              <p:nvPr/>
            </p:nvSpPr>
            <p:spPr>
              <a:xfrm rot="5400000">
                <a:off x="3052222" y="1802267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1C7233F2-AE7F-4B0F-8F40-1A6F7CE36AB6}"/>
                  </a:ext>
                </a:extLst>
              </p:cNvPr>
              <p:cNvSpPr/>
              <p:nvPr/>
            </p:nvSpPr>
            <p:spPr>
              <a:xfrm rot="5400000" flipV="1">
                <a:off x="3442408" y="1802267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AC29E230-8329-4A63-B692-2880354A4631}"/>
                  </a:ext>
                </a:extLst>
              </p:cNvPr>
              <p:cNvSpPr/>
              <p:nvPr/>
            </p:nvSpPr>
            <p:spPr>
              <a:xfrm rot="5400000" flipV="1">
                <a:off x="3442408" y="2290474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7E22B997-BB54-4DC6-8784-2BA3EA04006E}"/>
                  </a:ext>
                </a:extLst>
              </p:cNvPr>
              <p:cNvSpPr/>
              <p:nvPr/>
            </p:nvSpPr>
            <p:spPr>
              <a:xfrm rot="5400000" flipV="1">
                <a:off x="3442408" y="2778206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7" name="Parallelogram 186">
                <a:extLst>
                  <a:ext uri="{FF2B5EF4-FFF2-40B4-BE49-F238E27FC236}">
                    <a16:creationId xmlns:a16="http://schemas.microsoft.com/office/drawing/2014/main" id="{7940A30B-9B5C-4769-8B73-755578DD59F3}"/>
                  </a:ext>
                </a:extLst>
              </p:cNvPr>
              <p:cNvSpPr/>
              <p:nvPr/>
            </p:nvSpPr>
            <p:spPr>
              <a:xfrm rot="5400000">
                <a:off x="3052221" y="2290000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3A3A5337-41DF-4F29-8620-36F3B0BCAE41}"/>
                  </a:ext>
                </a:extLst>
              </p:cNvPr>
              <p:cNvSpPr/>
              <p:nvPr/>
            </p:nvSpPr>
            <p:spPr>
              <a:xfrm rot="5400000">
                <a:off x="3052220" y="2778206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587E7F14-74AE-4841-BB6E-5EE7AC139FCE}"/>
                  </a:ext>
                </a:extLst>
              </p:cNvPr>
              <p:cNvSpPr/>
              <p:nvPr/>
            </p:nvSpPr>
            <p:spPr>
              <a:xfrm rot="5400000">
                <a:off x="2662032" y="1655947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5AF1AFBD-8AE0-4D1A-B508-C912DEE0BE40}"/>
                  </a:ext>
                </a:extLst>
              </p:cNvPr>
              <p:cNvSpPr/>
              <p:nvPr/>
            </p:nvSpPr>
            <p:spPr>
              <a:xfrm rot="5400000">
                <a:off x="2662031" y="2143679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90A6B61F-90EF-4DB4-AA1F-BD5FD628C8A6}"/>
                  </a:ext>
                </a:extLst>
              </p:cNvPr>
              <p:cNvSpPr/>
              <p:nvPr/>
            </p:nvSpPr>
            <p:spPr>
              <a:xfrm rot="5400000">
                <a:off x="2662030" y="2631886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7C3BF5F5-2019-4B56-BD85-BB3B698F7A58}"/>
                  </a:ext>
                </a:extLst>
              </p:cNvPr>
              <p:cNvSpPr/>
              <p:nvPr/>
            </p:nvSpPr>
            <p:spPr>
              <a:xfrm rot="5400000">
                <a:off x="2271839" y="1510101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02875EBC-B89B-4EA8-849E-0FCFA3ED263F}"/>
                  </a:ext>
                </a:extLst>
              </p:cNvPr>
              <p:cNvSpPr/>
              <p:nvPr/>
            </p:nvSpPr>
            <p:spPr>
              <a:xfrm rot="5400000">
                <a:off x="2271838" y="1997834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DCFEAC24-C399-486A-98B6-1F553AE45F54}"/>
                  </a:ext>
                </a:extLst>
              </p:cNvPr>
              <p:cNvSpPr/>
              <p:nvPr/>
            </p:nvSpPr>
            <p:spPr>
              <a:xfrm rot="5400000">
                <a:off x="2271837" y="2486041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5" name="Diamond 194">
                <a:extLst>
                  <a:ext uri="{FF2B5EF4-FFF2-40B4-BE49-F238E27FC236}">
                    <a16:creationId xmlns:a16="http://schemas.microsoft.com/office/drawing/2014/main" id="{D096D9D9-D9B6-4838-A6E4-08FEA8E11420}"/>
                  </a:ext>
                </a:extLst>
              </p:cNvPr>
              <p:cNvSpPr/>
              <p:nvPr/>
            </p:nvSpPr>
            <p:spPr>
              <a:xfrm>
                <a:off x="2789440" y="1383612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6" name="Diamond 195">
                <a:extLst>
                  <a:ext uri="{FF2B5EF4-FFF2-40B4-BE49-F238E27FC236}">
                    <a16:creationId xmlns:a16="http://schemas.microsoft.com/office/drawing/2014/main" id="{68FE2C22-9D0F-419A-B384-CD365DB17224}"/>
                  </a:ext>
                </a:extLst>
              </p:cNvPr>
              <p:cNvSpPr/>
              <p:nvPr/>
            </p:nvSpPr>
            <p:spPr>
              <a:xfrm>
                <a:off x="2400027" y="1237911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18C35CA5-FEC2-407C-B049-3B4A75781775}"/>
                  </a:ext>
                </a:extLst>
              </p:cNvPr>
              <p:cNvSpPr/>
              <p:nvPr/>
            </p:nvSpPr>
            <p:spPr>
              <a:xfrm rot="5400000" flipV="1">
                <a:off x="3832594" y="1655947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C8D51382-84B4-41DB-9D6E-CE6A4DA09533}"/>
                  </a:ext>
                </a:extLst>
              </p:cNvPr>
              <p:cNvSpPr/>
              <p:nvPr/>
            </p:nvSpPr>
            <p:spPr>
              <a:xfrm rot="5400000" flipV="1">
                <a:off x="3832594" y="2144154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B0EB9E08-FE77-45A8-AB53-5D50061CFD8B}"/>
                  </a:ext>
                </a:extLst>
              </p:cNvPr>
              <p:cNvSpPr/>
              <p:nvPr/>
            </p:nvSpPr>
            <p:spPr>
              <a:xfrm rot="5400000" flipV="1">
                <a:off x="3832594" y="2631887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0" name="Diamond 199">
                <a:extLst>
                  <a:ext uri="{FF2B5EF4-FFF2-40B4-BE49-F238E27FC236}">
                    <a16:creationId xmlns:a16="http://schemas.microsoft.com/office/drawing/2014/main" id="{51E429C8-30E8-4BA4-A0A7-CB8BF1A31155}"/>
                  </a:ext>
                </a:extLst>
              </p:cNvPr>
              <p:cNvSpPr/>
              <p:nvPr/>
            </p:nvSpPr>
            <p:spPr>
              <a:xfrm>
                <a:off x="3560424" y="1383447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1" name="Diamond 200">
                <a:extLst>
                  <a:ext uri="{FF2B5EF4-FFF2-40B4-BE49-F238E27FC236}">
                    <a16:creationId xmlns:a16="http://schemas.microsoft.com/office/drawing/2014/main" id="{D990F958-D26E-4DE7-9A29-8AC93AA771C0}"/>
                  </a:ext>
                </a:extLst>
              </p:cNvPr>
              <p:cNvSpPr/>
              <p:nvPr/>
            </p:nvSpPr>
            <p:spPr>
              <a:xfrm>
                <a:off x="3174142" y="1238529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2" name="Diamond 201">
                <a:extLst>
                  <a:ext uri="{FF2B5EF4-FFF2-40B4-BE49-F238E27FC236}">
                    <a16:creationId xmlns:a16="http://schemas.microsoft.com/office/drawing/2014/main" id="{BB912074-E9A6-4A21-A52A-3988F42EC54C}"/>
                  </a:ext>
                </a:extLst>
              </p:cNvPr>
              <p:cNvSpPr/>
              <p:nvPr/>
            </p:nvSpPr>
            <p:spPr>
              <a:xfrm>
                <a:off x="2788593" y="1091899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7929DD32-0F70-4FC7-BBAC-A3B8A1D1ABBA}"/>
                  </a:ext>
                </a:extLst>
              </p:cNvPr>
              <p:cNvSpPr/>
              <p:nvPr/>
            </p:nvSpPr>
            <p:spPr>
              <a:xfrm rot="5400000" flipV="1">
                <a:off x="4222780" y="1509627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6A1F5B0F-67E4-4C90-82C1-0ABB61AE534C}"/>
                  </a:ext>
                </a:extLst>
              </p:cNvPr>
              <p:cNvSpPr/>
              <p:nvPr/>
            </p:nvSpPr>
            <p:spPr>
              <a:xfrm rot="5400000" flipV="1">
                <a:off x="4222780" y="1997834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AFC9397F-F87A-4D63-8FD5-9AB0E9986B23}"/>
                  </a:ext>
                </a:extLst>
              </p:cNvPr>
              <p:cNvSpPr/>
              <p:nvPr/>
            </p:nvSpPr>
            <p:spPr>
              <a:xfrm rot="5400000" flipV="1">
                <a:off x="4222780" y="2485566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6" name="Diamond 205">
                <a:extLst>
                  <a:ext uri="{FF2B5EF4-FFF2-40B4-BE49-F238E27FC236}">
                    <a16:creationId xmlns:a16="http://schemas.microsoft.com/office/drawing/2014/main" id="{AE3AC575-3B7C-4673-9391-F16269D4B7A5}"/>
                  </a:ext>
                </a:extLst>
              </p:cNvPr>
              <p:cNvSpPr/>
              <p:nvPr/>
            </p:nvSpPr>
            <p:spPr>
              <a:xfrm>
                <a:off x="3950747" y="1237148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7" name="Diamond 206">
                <a:extLst>
                  <a:ext uri="{FF2B5EF4-FFF2-40B4-BE49-F238E27FC236}">
                    <a16:creationId xmlns:a16="http://schemas.microsoft.com/office/drawing/2014/main" id="{C89537B0-315F-4A6E-9058-7546A9B7D425}"/>
                  </a:ext>
                </a:extLst>
              </p:cNvPr>
              <p:cNvSpPr/>
              <p:nvPr/>
            </p:nvSpPr>
            <p:spPr>
              <a:xfrm>
                <a:off x="3564134" y="1092374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8" name="Diamond 207">
                <a:extLst>
                  <a:ext uri="{FF2B5EF4-FFF2-40B4-BE49-F238E27FC236}">
                    <a16:creationId xmlns:a16="http://schemas.microsoft.com/office/drawing/2014/main" id="{FE25E567-5F61-4F6A-B9B0-1E8B024860D9}"/>
                  </a:ext>
                </a:extLst>
              </p:cNvPr>
              <p:cNvSpPr/>
              <p:nvPr/>
            </p:nvSpPr>
            <p:spPr>
              <a:xfrm>
                <a:off x="3174796" y="946033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0CD4ADC-7275-4D1C-9FC7-2F333635B4E0}"/>
                </a:ext>
              </a:extLst>
            </p:cNvPr>
            <p:cNvSpPr txBox="1"/>
            <p:nvPr/>
          </p:nvSpPr>
          <p:spPr>
            <a:xfrm>
              <a:off x="9789557" y="2815053"/>
              <a:ext cx="5645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February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ABE965A-DEF6-4994-9B4E-D329F8302AAC}"/>
                </a:ext>
              </a:extLst>
            </p:cNvPr>
            <p:cNvSpPr txBox="1"/>
            <p:nvPr/>
          </p:nvSpPr>
          <p:spPr>
            <a:xfrm>
              <a:off x="10040483" y="2719324"/>
              <a:ext cx="4603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March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9910D21-EE82-4052-A9FD-58F9F9002C75}"/>
                </a:ext>
              </a:extLst>
            </p:cNvPr>
            <p:cNvSpPr txBox="1"/>
            <p:nvPr/>
          </p:nvSpPr>
          <p:spPr>
            <a:xfrm>
              <a:off x="8697322" y="2796592"/>
              <a:ext cx="6046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Mountain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89262747-5F30-4635-9C1F-4E13BB29DD79}"/>
                </a:ext>
              </a:extLst>
            </p:cNvPr>
            <p:cNvSpPr txBox="1"/>
            <p:nvPr/>
          </p:nvSpPr>
          <p:spPr>
            <a:xfrm>
              <a:off x="8620657" y="2704007"/>
              <a:ext cx="3882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BMX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03C4B0AE-B23C-4358-AD68-106860A17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4780" y="1880262"/>
              <a:ext cx="0" cy="302684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oval" w="sm" len="med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CD656F19-B6EC-4304-A73C-7C8158C76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4780" y="2157546"/>
              <a:ext cx="0" cy="315383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oval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D239D40-74A1-4372-9099-E8BE74B81BE3}"/>
                </a:ext>
              </a:extLst>
            </p:cNvPr>
            <p:cNvSpPr txBox="1"/>
            <p:nvPr/>
          </p:nvSpPr>
          <p:spPr>
            <a:xfrm>
              <a:off x="8278261" y="2355318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Taiwan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8A362B0-FB4E-4C02-9F40-007C8F1D7CE9}"/>
                </a:ext>
              </a:extLst>
            </p:cNvPr>
            <p:cNvSpPr txBox="1"/>
            <p:nvPr/>
          </p:nvSpPr>
          <p:spPr>
            <a:xfrm>
              <a:off x="8335394" y="2067065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China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B1E5F4F-EDB7-4087-82C4-C3E36328351E}"/>
                </a:ext>
              </a:extLst>
            </p:cNvPr>
            <p:cNvSpPr txBox="1"/>
            <p:nvPr/>
          </p:nvSpPr>
          <p:spPr>
            <a:xfrm>
              <a:off x="8344965" y="1767413"/>
              <a:ext cx="429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Japan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20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Twardowski,Slawomir S.A.</dc:creator>
  <cp:lastModifiedBy>Twardowski,Slawomir S.A.</cp:lastModifiedBy>
  <cp:revision>24</cp:revision>
  <dcterms:created xsi:type="dcterms:W3CDTF">2020-11-21T12:43:47Z</dcterms:created>
  <dcterms:modified xsi:type="dcterms:W3CDTF">2020-11-23T17:40:54Z</dcterms:modified>
</cp:coreProperties>
</file>